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61" r:id="rId10"/>
    <p:sldId id="263" r:id="rId11"/>
    <p:sldId id="268" r:id="rId12"/>
    <p:sldId id="266" r:id="rId13"/>
    <p:sldId id="267" r:id="rId14"/>
    <p:sldId id="269" r:id="rId15"/>
    <p:sldId id="264" r:id="rId16"/>
    <p:sldId id="265" r:id="rId17"/>
  </p:sldIdLst>
  <p:sldSz cx="18288000" cy="10287000"/>
  <p:notesSz cx="6858000" cy="9144000"/>
  <p:embeddedFontLst>
    <p:embeddedFont>
      <p:font typeface="Aptos Narrow" panose="020B000402020202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Canva Sans Bold" panose="020B0604020202020204" charset="0"/>
      <p:regular r:id="rId23"/>
    </p:embeddedFont>
    <p:embeddedFont>
      <p:font typeface="Canva Sans Medium" panose="020B0604020202020204" charset="0"/>
      <p:regular r:id="rId24"/>
    </p:embeddedFont>
    <p:embeddedFont>
      <p:font typeface="High Tower Text" panose="02040502050506030303" pitchFamily="18" charset="0"/>
      <p:regular r:id="rId25"/>
      <p:italic r:id="rId26"/>
    </p:embeddedFont>
    <p:embeddedFont>
      <p:font typeface="Rustic Printe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AE3157-A299-4AD1-9B3C-02BDC09CDEF1}" v="78" dt="2024-05-07T18:16:07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Choudhury" userId="621986f436b7ac42" providerId="LiveId" clId="{5CAE3157-A299-4AD1-9B3C-02BDC09CDEF1}"/>
    <pc:docChg chg="undo custSel addSld delSld modSld sldOrd">
      <pc:chgData name="Dhruv Choudhury" userId="621986f436b7ac42" providerId="LiveId" clId="{5CAE3157-A299-4AD1-9B3C-02BDC09CDEF1}" dt="2024-05-07T18:16:26.769" v="979" actId="20577"/>
      <pc:docMkLst>
        <pc:docMk/>
      </pc:docMkLst>
      <pc:sldChg chg="addSp modSp mod">
        <pc:chgData name="Dhruv Choudhury" userId="621986f436b7ac42" providerId="LiveId" clId="{5CAE3157-A299-4AD1-9B3C-02BDC09CDEF1}" dt="2024-05-07T16:56:00.964" v="212" actId="1076"/>
        <pc:sldMkLst>
          <pc:docMk/>
          <pc:sldMk cId="0" sldId="256"/>
        </pc:sldMkLst>
        <pc:spChg chg="add mod">
          <ac:chgData name="Dhruv Choudhury" userId="621986f436b7ac42" providerId="LiveId" clId="{5CAE3157-A299-4AD1-9B3C-02BDC09CDEF1}" dt="2024-05-07T16:50:54.432" v="64" actId="6549"/>
          <ac:spMkLst>
            <pc:docMk/>
            <pc:sldMk cId="0" sldId="256"/>
            <ac:spMk id="19" creationId="{E6F9C79A-A204-7096-F57C-7B8A24A4B124}"/>
          </ac:spMkLst>
        </pc:spChg>
        <pc:spChg chg="add mod">
          <ac:chgData name="Dhruv Choudhury" userId="621986f436b7ac42" providerId="LiveId" clId="{5CAE3157-A299-4AD1-9B3C-02BDC09CDEF1}" dt="2024-05-07T16:55:06.245" v="203" actId="1076"/>
          <ac:spMkLst>
            <pc:docMk/>
            <pc:sldMk cId="0" sldId="256"/>
            <ac:spMk id="21" creationId="{E28395A5-ED9D-E954-C312-E55BC9A1E33F}"/>
          </ac:spMkLst>
        </pc:spChg>
        <pc:graphicFrameChg chg="add mod modGraphic">
          <ac:chgData name="Dhruv Choudhury" userId="621986f436b7ac42" providerId="LiveId" clId="{5CAE3157-A299-4AD1-9B3C-02BDC09CDEF1}" dt="2024-05-07T16:56:00.964" v="212" actId="1076"/>
          <ac:graphicFrameMkLst>
            <pc:docMk/>
            <pc:sldMk cId="0" sldId="256"/>
            <ac:graphicFrameMk id="20" creationId="{4247D9A1-E851-4EC8-60E1-1155809AA634}"/>
          </ac:graphicFrameMkLst>
        </pc:graphicFrameChg>
      </pc:sldChg>
      <pc:sldChg chg="modSp mod">
        <pc:chgData name="Dhruv Choudhury" userId="621986f436b7ac42" providerId="LiveId" clId="{5CAE3157-A299-4AD1-9B3C-02BDC09CDEF1}" dt="2024-05-07T17:02:01.495" v="349" actId="1076"/>
        <pc:sldMkLst>
          <pc:docMk/>
          <pc:sldMk cId="0" sldId="257"/>
        </pc:sldMkLst>
        <pc:spChg chg="mod">
          <ac:chgData name="Dhruv Choudhury" userId="621986f436b7ac42" providerId="LiveId" clId="{5CAE3157-A299-4AD1-9B3C-02BDC09CDEF1}" dt="2024-05-07T17:01:58.705" v="348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2:01.495" v="349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1:55.542" v="347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1:53.750" v="346" actId="1076"/>
          <ac:spMkLst>
            <pc:docMk/>
            <pc:sldMk cId="0" sldId="257"/>
            <ac:spMk id="5" creationId="{00000000-0000-0000-0000-000000000000}"/>
          </ac:spMkLst>
        </pc:spChg>
      </pc:sldChg>
      <pc:sldChg chg="modSp mod">
        <pc:chgData name="Dhruv Choudhury" userId="621986f436b7ac42" providerId="LiveId" clId="{5CAE3157-A299-4AD1-9B3C-02BDC09CDEF1}" dt="2024-05-07T17:01:45.667" v="345" actId="1076"/>
        <pc:sldMkLst>
          <pc:docMk/>
          <pc:sldMk cId="0" sldId="258"/>
        </pc:sldMkLst>
        <pc:spChg chg="mod">
          <ac:chgData name="Dhruv Choudhury" userId="621986f436b7ac42" providerId="LiveId" clId="{5CAE3157-A299-4AD1-9B3C-02BDC09CDEF1}" dt="2024-05-07T17:01:45.667" v="345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1:43.300" v="344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1:40.423" v="343" actId="1076"/>
          <ac:spMkLst>
            <pc:docMk/>
            <pc:sldMk cId="0" sldId="258"/>
            <ac:spMk id="8" creationId="{00000000-0000-0000-0000-000000000000}"/>
          </ac:spMkLst>
        </pc:spChg>
      </pc:sldChg>
      <pc:sldChg chg="addSp delSp modSp mod">
        <pc:chgData name="Dhruv Choudhury" userId="621986f436b7ac42" providerId="LiveId" clId="{5CAE3157-A299-4AD1-9B3C-02BDC09CDEF1}" dt="2024-05-07T18:16:03.890" v="968" actId="1076"/>
        <pc:sldMkLst>
          <pc:docMk/>
          <pc:sldMk cId="0" sldId="259"/>
        </pc:sldMkLst>
        <pc:spChg chg="del">
          <ac:chgData name="Dhruv Choudhury" userId="621986f436b7ac42" providerId="LiveId" clId="{5CAE3157-A299-4AD1-9B3C-02BDC09CDEF1}" dt="2024-05-07T17:49:52.338" v="772" actId="478"/>
          <ac:spMkLst>
            <pc:docMk/>
            <pc:sldMk cId="0" sldId="259"/>
            <ac:spMk id="6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2:19.332" v="350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8:13:10.802" v="915" actId="1076"/>
          <ac:spMkLst>
            <pc:docMk/>
            <pc:sldMk cId="0" sldId="259"/>
            <ac:spMk id="8" creationId="{00000000-0000-0000-0000-000000000000}"/>
          </ac:spMkLst>
        </pc:spChg>
        <pc:picChg chg="add del mod">
          <ac:chgData name="Dhruv Choudhury" userId="621986f436b7ac42" providerId="LiveId" clId="{5CAE3157-A299-4AD1-9B3C-02BDC09CDEF1}" dt="2024-05-07T18:12:45.736" v="906" actId="478"/>
          <ac:picMkLst>
            <pc:docMk/>
            <pc:sldMk cId="0" sldId="259"/>
            <ac:picMk id="9" creationId="{3ED5E28C-4C3D-1078-7D6F-F6E431E92E15}"/>
          </ac:picMkLst>
        </pc:picChg>
        <pc:picChg chg="add del mod">
          <ac:chgData name="Dhruv Choudhury" userId="621986f436b7ac42" providerId="LiveId" clId="{5CAE3157-A299-4AD1-9B3C-02BDC09CDEF1}" dt="2024-05-07T18:15:29.121" v="965" actId="478"/>
          <ac:picMkLst>
            <pc:docMk/>
            <pc:sldMk cId="0" sldId="259"/>
            <ac:picMk id="11" creationId="{476C8105-68EE-1DCB-70AE-92B737AAF305}"/>
          </ac:picMkLst>
        </pc:picChg>
        <pc:picChg chg="add mod">
          <ac:chgData name="Dhruv Choudhury" userId="621986f436b7ac42" providerId="LiveId" clId="{5CAE3157-A299-4AD1-9B3C-02BDC09CDEF1}" dt="2024-05-07T18:16:03.890" v="968" actId="1076"/>
          <ac:picMkLst>
            <pc:docMk/>
            <pc:sldMk cId="0" sldId="259"/>
            <ac:picMk id="13" creationId="{F95E9394-CBFD-7E53-8DF1-134CAC24FB4C}"/>
          </ac:picMkLst>
        </pc:picChg>
      </pc:sldChg>
      <pc:sldChg chg="modSp mod">
        <pc:chgData name="Dhruv Choudhury" userId="621986f436b7ac42" providerId="LiveId" clId="{5CAE3157-A299-4AD1-9B3C-02BDC09CDEF1}" dt="2024-05-07T17:33:25.343" v="731" actId="1076"/>
        <pc:sldMkLst>
          <pc:docMk/>
          <pc:sldMk cId="0" sldId="260"/>
        </pc:sldMkLst>
        <pc:spChg chg="mod">
          <ac:chgData name="Dhruv Choudhury" userId="621986f436b7ac42" providerId="LiveId" clId="{5CAE3157-A299-4AD1-9B3C-02BDC09CDEF1}" dt="2024-05-07T17:02:52.078" v="354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3:10.488" v="358" actId="1036"/>
          <ac:spMkLst>
            <pc:docMk/>
            <pc:sldMk cId="0" sldId="260"/>
            <ac:spMk id="3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33:25.343" v="731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2:45.028" v="352" actId="1076"/>
          <ac:spMkLst>
            <pc:docMk/>
            <pc:sldMk cId="0" sldId="260"/>
            <ac:spMk id="5" creationId="{00000000-0000-0000-0000-000000000000}"/>
          </ac:spMkLst>
        </pc:spChg>
      </pc:sldChg>
      <pc:sldChg chg="modSp mod">
        <pc:chgData name="Dhruv Choudhury" userId="621986f436b7ac42" providerId="LiveId" clId="{5CAE3157-A299-4AD1-9B3C-02BDC09CDEF1}" dt="2024-05-07T17:03:32.056" v="362" actId="1076"/>
        <pc:sldMkLst>
          <pc:docMk/>
          <pc:sldMk cId="0" sldId="261"/>
        </pc:sldMkLst>
        <pc:spChg chg="mod">
          <ac:chgData name="Dhruv Choudhury" userId="621986f436b7ac42" providerId="LiveId" clId="{5CAE3157-A299-4AD1-9B3C-02BDC09CDEF1}" dt="2024-05-07T17:03:32.056" v="362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3:30.725" v="361" actId="1076"/>
          <ac:spMkLst>
            <pc:docMk/>
            <pc:sldMk cId="0" sldId="261"/>
            <ac:spMk id="4" creationId="{00000000-0000-0000-0000-000000000000}"/>
          </ac:spMkLst>
        </pc:spChg>
      </pc:sldChg>
      <pc:sldChg chg="modSp del mod">
        <pc:chgData name="Dhruv Choudhury" userId="621986f436b7ac42" providerId="LiveId" clId="{5CAE3157-A299-4AD1-9B3C-02BDC09CDEF1}" dt="2024-05-07T17:04:25.622" v="369" actId="47"/>
        <pc:sldMkLst>
          <pc:docMk/>
          <pc:sldMk cId="0" sldId="262"/>
        </pc:sldMkLst>
        <pc:grpChg chg="mod">
          <ac:chgData name="Dhruv Choudhury" userId="621986f436b7ac42" providerId="LiveId" clId="{5CAE3157-A299-4AD1-9B3C-02BDC09CDEF1}" dt="2024-05-07T17:03:49.403" v="364" actId="1076"/>
          <ac:grpSpMkLst>
            <pc:docMk/>
            <pc:sldMk cId="0" sldId="262"/>
            <ac:grpSpMk id="3" creationId="{00000000-0000-0000-0000-000000000000}"/>
          </ac:grpSpMkLst>
        </pc:grpChg>
      </pc:sldChg>
      <pc:sldChg chg="addSp delSp modSp mod">
        <pc:chgData name="Dhruv Choudhury" userId="621986f436b7ac42" providerId="LiveId" clId="{5CAE3157-A299-4AD1-9B3C-02BDC09CDEF1}" dt="2024-05-07T17:06:57.527" v="408" actId="478"/>
        <pc:sldMkLst>
          <pc:docMk/>
          <pc:sldMk cId="0" sldId="263"/>
        </pc:sldMkLst>
        <pc:spChg chg="del mod">
          <ac:chgData name="Dhruv Choudhury" userId="621986f436b7ac42" providerId="LiveId" clId="{5CAE3157-A299-4AD1-9B3C-02BDC09CDEF1}" dt="2024-05-07T17:04:30.312" v="370" actId="478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Dhruv Choudhury" userId="621986f436b7ac42" providerId="LiveId" clId="{5CAE3157-A299-4AD1-9B3C-02BDC09CDEF1}" dt="2024-05-07T17:04:31.081" v="371" actId="478"/>
          <ac:spMkLst>
            <pc:docMk/>
            <pc:sldMk cId="0" sldId="263"/>
            <ac:spMk id="4" creationId="{00000000-0000-0000-0000-000000000000}"/>
          </ac:spMkLst>
        </pc:spChg>
        <pc:spChg chg="del mod">
          <ac:chgData name="Dhruv Choudhury" userId="621986f436b7ac42" providerId="LiveId" clId="{5CAE3157-A299-4AD1-9B3C-02BDC09CDEF1}" dt="2024-05-07T17:04:31.629" v="372" actId="478"/>
          <ac:spMkLst>
            <pc:docMk/>
            <pc:sldMk cId="0" sldId="263"/>
            <ac:spMk id="5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4:39.666" v="373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5:03.058" v="374" actId="1076"/>
          <ac:spMkLst>
            <pc:docMk/>
            <pc:sldMk cId="0" sldId="263"/>
            <ac:spMk id="7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5:09.460" v="375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5:14.126" v="376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5:17.194" v="377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5:23.177" v="378" actId="1076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hruv Choudhury" userId="621986f436b7ac42" providerId="LiveId" clId="{5CAE3157-A299-4AD1-9B3C-02BDC09CDEF1}" dt="2024-05-07T17:05:31.052" v="381" actId="1076"/>
          <ac:spMkLst>
            <pc:docMk/>
            <pc:sldMk cId="0" sldId="263"/>
            <ac:spMk id="12" creationId="{00000000-0000-0000-0000-000000000000}"/>
          </ac:spMkLst>
        </pc:spChg>
        <pc:picChg chg="add del mod">
          <ac:chgData name="Dhruv Choudhury" userId="621986f436b7ac42" providerId="LiveId" clId="{5CAE3157-A299-4AD1-9B3C-02BDC09CDEF1}" dt="2024-05-07T17:06:57.527" v="408" actId="478"/>
          <ac:picMkLst>
            <pc:docMk/>
            <pc:sldMk cId="0" sldId="263"/>
            <ac:picMk id="14" creationId="{07668C0A-47D6-60EE-7ED6-453D7CB344CB}"/>
          </ac:picMkLst>
        </pc:picChg>
      </pc:sldChg>
      <pc:sldChg chg="modSp mod">
        <pc:chgData name="Dhruv Choudhury" userId="621986f436b7ac42" providerId="LiveId" clId="{5CAE3157-A299-4AD1-9B3C-02BDC09CDEF1}" dt="2024-05-07T17:10:02.522" v="431" actId="1076"/>
        <pc:sldMkLst>
          <pc:docMk/>
          <pc:sldMk cId="0" sldId="264"/>
        </pc:sldMkLst>
        <pc:spChg chg="mod">
          <ac:chgData name="Dhruv Choudhury" userId="621986f436b7ac42" providerId="LiveId" clId="{5CAE3157-A299-4AD1-9B3C-02BDC09CDEF1}" dt="2024-05-07T17:10:02.522" v="431" actId="1076"/>
          <ac:spMkLst>
            <pc:docMk/>
            <pc:sldMk cId="0" sldId="264"/>
            <ac:spMk id="2" creationId="{00000000-0000-0000-0000-000000000000}"/>
          </ac:spMkLst>
        </pc:spChg>
      </pc:sldChg>
      <pc:sldChg chg="addSp delSp modSp add mod">
        <pc:chgData name="Dhruv Choudhury" userId="621986f436b7ac42" providerId="LiveId" clId="{5CAE3157-A299-4AD1-9B3C-02BDC09CDEF1}" dt="2024-05-07T17:09:44.780" v="427" actId="1076"/>
        <pc:sldMkLst>
          <pc:docMk/>
          <pc:sldMk cId="3145806587" sldId="266"/>
        </pc:sldMkLst>
        <pc:spChg chg="del">
          <ac:chgData name="Dhruv Choudhury" userId="621986f436b7ac42" providerId="LiveId" clId="{5CAE3157-A299-4AD1-9B3C-02BDC09CDEF1}" dt="2024-05-07T17:05:47.728" v="383" actId="478"/>
          <ac:spMkLst>
            <pc:docMk/>
            <pc:sldMk cId="3145806587" sldId="266"/>
            <ac:spMk id="3" creationId="{00000000-0000-0000-0000-000000000000}"/>
          </ac:spMkLst>
        </pc:spChg>
        <pc:spChg chg="del">
          <ac:chgData name="Dhruv Choudhury" userId="621986f436b7ac42" providerId="LiveId" clId="{5CAE3157-A299-4AD1-9B3C-02BDC09CDEF1}" dt="2024-05-07T17:05:48.300" v="384" actId="478"/>
          <ac:spMkLst>
            <pc:docMk/>
            <pc:sldMk cId="3145806587" sldId="266"/>
            <ac:spMk id="4" creationId="{00000000-0000-0000-0000-000000000000}"/>
          </ac:spMkLst>
        </pc:spChg>
        <pc:spChg chg="del">
          <ac:chgData name="Dhruv Choudhury" userId="621986f436b7ac42" providerId="LiveId" clId="{5CAE3157-A299-4AD1-9B3C-02BDC09CDEF1}" dt="2024-05-07T17:05:48.864" v="385" actId="478"/>
          <ac:spMkLst>
            <pc:docMk/>
            <pc:sldMk cId="3145806587" sldId="266"/>
            <ac:spMk id="5" creationId="{00000000-0000-0000-0000-000000000000}"/>
          </ac:spMkLst>
        </pc:spChg>
        <pc:spChg chg="del">
          <ac:chgData name="Dhruv Choudhury" userId="621986f436b7ac42" providerId="LiveId" clId="{5CAE3157-A299-4AD1-9B3C-02BDC09CDEF1}" dt="2024-05-07T17:05:46.505" v="382" actId="478"/>
          <ac:spMkLst>
            <pc:docMk/>
            <pc:sldMk cId="3145806587" sldId="266"/>
            <ac:spMk id="6" creationId="{00000000-0000-0000-0000-000000000000}"/>
          </ac:spMkLst>
        </pc:spChg>
        <pc:spChg chg="del">
          <ac:chgData name="Dhruv Choudhury" userId="621986f436b7ac42" providerId="LiveId" clId="{5CAE3157-A299-4AD1-9B3C-02BDC09CDEF1}" dt="2024-05-07T17:05:58.291" v="391" actId="478"/>
          <ac:spMkLst>
            <pc:docMk/>
            <pc:sldMk cId="3145806587" sldId="266"/>
            <ac:spMk id="7" creationId="{00000000-0000-0000-0000-000000000000}"/>
          </ac:spMkLst>
        </pc:spChg>
        <pc:spChg chg="del">
          <ac:chgData name="Dhruv Choudhury" userId="621986f436b7ac42" providerId="LiveId" clId="{5CAE3157-A299-4AD1-9B3C-02BDC09CDEF1}" dt="2024-05-07T17:05:59.692" v="392" actId="478"/>
          <ac:spMkLst>
            <pc:docMk/>
            <pc:sldMk cId="3145806587" sldId="266"/>
            <ac:spMk id="8" creationId="{00000000-0000-0000-0000-000000000000}"/>
          </ac:spMkLst>
        </pc:spChg>
        <pc:spChg chg="del">
          <ac:chgData name="Dhruv Choudhury" userId="621986f436b7ac42" providerId="LiveId" clId="{5CAE3157-A299-4AD1-9B3C-02BDC09CDEF1}" dt="2024-05-07T17:05:55.267" v="390" actId="478"/>
          <ac:spMkLst>
            <pc:docMk/>
            <pc:sldMk cId="3145806587" sldId="266"/>
            <ac:spMk id="9" creationId="{00000000-0000-0000-0000-000000000000}"/>
          </ac:spMkLst>
        </pc:spChg>
        <pc:spChg chg="del">
          <ac:chgData name="Dhruv Choudhury" userId="621986f436b7ac42" providerId="LiveId" clId="{5CAE3157-A299-4AD1-9B3C-02BDC09CDEF1}" dt="2024-05-07T17:05:53.987" v="389" actId="478"/>
          <ac:spMkLst>
            <pc:docMk/>
            <pc:sldMk cId="3145806587" sldId="266"/>
            <ac:spMk id="10" creationId="{00000000-0000-0000-0000-000000000000}"/>
          </ac:spMkLst>
        </pc:spChg>
        <pc:spChg chg="del mod">
          <ac:chgData name="Dhruv Choudhury" userId="621986f436b7ac42" providerId="LiveId" clId="{5CAE3157-A299-4AD1-9B3C-02BDC09CDEF1}" dt="2024-05-07T17:05:50.927" v="387" actId="478"/>
          <ac:spMkLst>
            <pc:docMk/>
            <pc:sldMk cId="3145806587" sldId="266"/>
            <ac:spMk id="11" creationId="{00000000-0000-0000-0000-000000000000}"/>
          </ac:spMkLst>
        </pc:spChg>
        <pc:spChg chg="del">
          <ac:chgData name="Dhruv Choudhury" userId="621986f436b7ac42" providerId="LiveId" clId="{5CAE3157-A299-4AD1-9B3C-02BDC09CDEF1}" dt="2024-05-07T17:05:52.430" v="388" actId="478"/>
          <ac:spMkLst>
            <pc:docMk/>
            <pc:sldMk cId="3145806587" sldId="266"/>
            <ac:spMk id="12" creationId="{00000000-0000-0000-0000-000000000000}"/>
          </ac:spMkLst>
        </pc:spChg>
        <pc:picChg chg="add mod">
          <ac:chgData name="Dhruv Choudhury" userId="621986f436b7ac42" providerId="LiveId" clId="{5CAE3157-A299-4AD1-9B3C-02BDC09CDEF1}" dt="2024-05-07T17:09:44.780" v="427" actId="1076"/>
          <ac:picMkLst>
            <pc:docMk/>
            <pc:sldMk cId="3145806587" sldId="266"/>
            <ac:picMk id="14" creationId="{706E5862-D27D-7DF9-43C4-0DA22A634522}"/>
          </ac:picMkLst>
        </pc:picChg>
        <pc:picChg chg="add del mod">
          <ac:chgData name="Dhruv Choudhury" userId="621986f436b7ac42" providerId="LiveId" clId="{5CAE3157-A299-4AD1-9B3C-02BDC09CDEF1}" dt="2024-05-07T17:06:28.938" v="399" actId="478"/>
          <ac:picMkLst>
            <pc:docMk/>
            <pc:sldMk cId="3145806587" sldId="266"/>
            <ac:picMk id="15" creationId="{2585AD49-A103-F309-F057-D03D62D8FD32}"/>
          </ac:picMkLst>
        </pc:picChg>
        <pc:picChg chg="add del mod">
          <ac:chgData name="Dhruv Choudhury" userId="621986f436b7ac42" providerId="LiveId" clId="{5CAE3157-A299-4AD1-9B3C-02BDC09CDEF1}" dt="2024-05-07T17:06:28.252" v="398" actId="478"/>
          <ac:picMkLst>
            <pc:docMk/>
            <pc:sldMk cId="3145806587" sldId="266"/>
            <ac:picMk id="16" creationId="{F4A6460C-5894-C8B0-9DFB-05142AF0A377}"/>
          </ac:picMkLst>
        </pc:picChg>
      </pc:sldChg>
      <pc:sldChg chg="addSp delSp modSp add mod">
        <pc:chgData name="Dhruv Choudhury" userId="621986f436b7ac42" providerId="LiveId" clId="{5CAE3157-A299-4AD1-9B3C-02BDC09CDEF1}" dt="2024-05-07T17:09:49.785" v="428" actId="14100"/>
        <pc:sldMkLst>
          <pc:docMk/>
          <pc:sldMk cId="937735567" sldId="267"/>
        </pc:sldMkLst>
        <pc:picChg chg="add mod">
          <ac:chgData name="Dhruv Choudhury" userId="621986f436b7ac42" providerId="LiveId" clId="{5CAE3157-A299-4AD1-9B3C-02BDC09CDEF1}" dt="2024-05-07T17:09:49.785" v="428" actId="14100"/>
          <ac:picMkLst>
            <pc:docMk/>
            <pc:sldMk cId="937735567" sldId="267"/>
            <ac:picMk id="4" creationId="{47BE9336-0869-43C5-2C10-4A56E2CC75DE}"/>
          </ac:picMkLst>
        </pc:picChg>
        <pc:picChg chg="del">
          <ac:chgData name="Dhruv Choudhury" userId="621986f436b7ac42" providerId="LiveId" clId="{5CAE3157-A299-4AD1-9B3C-02BDC09CDEF1}" dt="2024-05-07T17:06:34.402" v="401" actId="478"/>
          <ac:picMkLst>
            <pc:docMk/>
            <pc:sldMk cId="937735567" sldId="267"/>
            <ac:picMk id="14" creationId="{706E5862-D27D-7DF9-43C4-0DA22A634522}"/>
          </ac:picMkLst>
        </pc:picChg>
      </pc:sldChg>
      <pc:sldChg chg="addSp modSp add mod ord">
        <pc:chgData name="Dhruv Choudhury" userId="621986f436b7ac42" providerId="LiveId" clId="{5CAE3157-A299-4AD1-9B3C-02BDC09CDEF1}" dt="2024-05-07T17:09:37.311" v="425" actId="1076"/>
        <pc:sldMkLst>
          <pc:docMk/>
          <pc:sldMk cId="1737217969" sldId="268"/>
        </pc:sldMkLst>
        <pc:picChg chg="add mod">
          <ac:chgData name="Dhruv Choudhury" userId="621986f436b7ac42" providerId="LiveId" clId="{5CAE3157-A299-4AD1-9B3C-02BDC09CDEF1}" dt="2024-05-07T17:09:37.311" v="425" actId="1076"/>
          <ac:picMkLst>
            <pc:docMk/>
            <pc:sldMk cId="1737217969" sldId="268"/>
            <ac:picMk id="4" creationId="{5709B9F0-1FB6-47E0-5CFC-D6FE97CD30E1}"/>
          </ac:picMkLst>
        </pc:picChg>
      </pc:sldChg>
      <pc:sldChg chg="addSp modSp add mod">
        <pc:chgData name="Dhruv Choudhury" userId="621986f436b7ac42" providerId="LiveId" clId="{5CAE3157-A299-4AD1-9B3C-02BDC09CDEF1}" dt="2024-05-07T17:10:05.910" v="432" actId="1076"/>
        <pc:sldMkLst>
          <pc:docMk/>
          <pc:sldMk cId="1847135872" sldId="269"/>
        </pc:sldMkLst>
        <pc:picChg chg="add mod">
          <ac:chgData name="Dhruv Choudhury" userId="621986f436b7ac42" providerId="LiveId" clId="{5CAE3157-A299-4AD1-9B3C-02BDC09CDEF1}" dt="2024-05-07T17:10:05.910" v="432" actId="1076"/>
          <ac:picMkLst>
            <pc:docMk/>
            <pc:sldMk cId="1847135872" sldId="269"/>
            <ac:picMk id="4" creationId="{29BB8869-C403-CF9B-8EF3-91CBC543CEA5}"/>
          </ac:picMkLst>
        </pc:picChg>
      </pc:sldChg>
      <pc:sldChg chg="addSp delSp modSp add mod">
        <pc:chgData name="Dhruv Choudhury" userId="621986f436b7ac42" providerId="LiveId" clId="{5CAE3157-A299-4AD1-9B3C-02BDC09CDEF1}" dt="2024-05-07T17:35:12.008" v="733" actId="1076"/>
        <pc:sldMkLst>
          <pc:docMk/>
          <pc:sldMk cId="2203311003" sldId="270"/>
        </pc:sldMkLst>
        <pc:spChg chg="add mod">
          <ac:chgData name="Dhruv Choudhury" userId="621986f436b7ac42" providerId="LiveId" clId="{5CAE3157-A299-4AD1-9B3C-02BDC09CDEF1}" dt="2024-05-07T17:35:12.008" v="733" actId="1076"/>
          <ac:spMkLst>
            <pc:docMk/>
            <pc:sldMk cId="2203311003" sldId="270"/>
            <ac:spMk id="3" creationId="{2D8E6324-5729-8606-581A-3BDF91EFDAAE}"/>
          </ac:spMkLst>
        </pc:spChg>
        <pc:spChg chg="add del">
          <ac:chgData name="Dhruv Choudhury" userId="621986f436b7ac42" providerId="LiveId" clId="{5CAE3157-A299-4AD1-9B3C-02BDC09CDEF1}" dt="2024-05-07T17:22:24.716" v="455" actId="22"/>
          <ac:spMkLst>
            <pc:docMk/>
            <pc:sldMk cId="2203311003" sldId="270"/>
            <ac:spMk id="6" creationId="{C88BA90D-E466-BA29-EC64-7A2020598C27}"/>
          </ac:spMkLst>
        </pc:spChg>
        <pc:picChg chg="del">
          <ac:chgData name="Dhruv Choudhury" userId="621986f436b7ac42" providerId="LiveId" clId="{5CAE3157-A299-4AD1-9B3C-02BDC09CDEF1}" dt="2024-05-07T17:08:21.963" v="420" actId="478"/>
          <ac:picMkLst>
            <pc:docMk/>
            <pc:sldMk cId="2203311003" sldId="270"/>
            <ac:picMk id="4" creationId="{29BB8869-C403-CF9B-8EF3-91CBC543CEA5}"/>
          </ac:picMkLst>
        </pc:picChg>
      </pc:sldChg>
      <pc:sldChg chg="addSp modSp add mod">
        <pc:chgData name="Dhruv Choudhury" userId="621986f436b7ac42" providerId="LiveId" clId="{5CAE3157-A299-4AD1-9B3C-02BDC09CDEF1}" dt="2024-05-07T17:35:50.834" v="743" actId="1076"/>
        <pc:sldMkLst>
          <pc:docMk/>
          <pc:sldMk cId="1753695258" sldId="271"/>
        </pc:sldMkLst>
        <pc:spChg chg="mod">
          <ac:chgData name="Dhruv Choudhury" userId="621986f436b7ac42" providerId="LiveId" clId="{5CAE3157-A299-4AD1-9B3C-02BDC09CDEF1}" dt="2024-05-07T17:35:39.502" v="740" actId="113"/>
          <ac:spMkLst>
            <pc:docMk/>
            <pc:sldMk cId="1753695258" sldId="271"/>
            <ac:spMk id="3" creationId="{2D8E6324-5729-8606-581A-3BDF91EFDAAE}"/>
          </ac:spMkLst>
        </pc:spChg>
        <pc:spChg chg="add mod">
          <ac:chgData name="Dhruv Choudhury" userId="621986f436b7ac42" providerId="LiveId" clId="{5CAE3157-A299-4AD1-9B3C-02BDC09CDEF1}" dt="2024-05-07T17:35:27.355" v="735" actId="2711"/>
          <ac:spMkLst>
            <pc:docMk/>
            <pc:sldMk cId="1753695258" sldId="271"/>
            <ac:spMk id="6" creationId="{267DBC0D-3F1A-F6BA-1ACD-738B0AC0F0AB}"/>
          </ac:spMkLst>
        </pc:spChg>
        <pc:picChg chg="add mod">
          <ac:chgData name="Dhruv Choudhury" userId="621986f436b7ac42" providerId="LiveId" clId="{5CAE3157-A299-4AD1-9B3C-02BDC09CDEF1}" dt="2024-05-07T17:35:50.834" v="743" actId="1076"/>
          <ac:picMkLst>
            <pc:docMk/>
            <pc:sldMk cId="1753695258" sldId="271"/>
            <ac:picMk id="5" creationId="{121914C9-509A-92A6-D977-BD4B0F655FD1}"/>
          </ac:picMkLst>
        </pc:picChg>
      </pc:sldChg>
      <pc:sldChg chg="addSp delSp modSp add mod">
        <pc:chgData name="Dhruv Choudhury" userId="621986f436b7ac42" providerId="LiveId" clId="{5CAE3157-A299-4AD1-9B3C-02BDC09CDEF1}" dt="2024-05-07T18:16:26.769" v="979" actId="20577"/>
        <pc:sldMkLst>
          <pc:docMk/>
          <pc:sldMk cId="3854467696" sldId="272"/>
        </pc:sldMkLst>
        <pc:spChg chg="mod">
          <ac:chgData name="Dhruv Choudhury" userId="621986f436b7ac42" providerId="LiveId" clId="{5CAE3157-A299-4AD1-9B3C-02BDC09CDEF1}" dt="2024-05-07T18:14:56.154" v="950" actId="1076"/>
          <ac:spMkLst>
            <pc:docMk/>
            <pc:sldMk cId="3854467696" sldId="272"/>
            <ac:spMk id="2" creationId="{00000000-0000-0000-0000-000000000000}"/>
          </ac:spMkLst>
        </pc:spChg>
        <pc:spChg chg="del">
          <ac:chgData name="Dhruv Choudhury" userId="621986f436b7ac42" providerId="LiveId" clId="{5CAE3157-A299-4AD1-9B3C-02BDC09CDEF1}" dt="2024-05-07T17:40:07.997" v="766" actId="478"/>
          <ac:spMkLst>
            <pc:docMk/>
            <pc:sldMk cId="3854467696" sldId="272"/>
            <ac:spMk id="3" creationId="{2D8E6324-5729-8606-581A-3BDF91EFDAAE}"/>
          </ac:spMkLst>
        </pc:spChg>
        <pc:spChg chg="mod">
          <ac:chgData name="Dhruv Choudhury" userId="621986f436b7ac42" providerId="LiveId" clId="{5CAE3157-A299-4AD1-9B3C-02BDC09CDEF1}" dt="2024-05-07T18:09:27.101" v="892" actId="1076"/>
          <ac:spMkLst>
            <pc:docMk/>
            <pc:sldMk cId="3854467696" sldId="272"/>
            <ac:spMk id="6" creationId="{267DBC0D-3F1A-F6BA-1ACD-738B0AC0F0AB}"/>
          </ac:spMkLst>
        </pc:spChg>
        <pc:spChg chg="add del mod">
          <ac:chgData name="Dhruv Choudhury" userId="621986f436b7ac42" providerId="LiveId" clId="{5CAE3157-A299-4AD1-9B3C-02BDC09CDEF1}" dt="2024-05-07T18:08:51.315" v="878" actId="478"/>
          <ac:spMkLst>
            <pc:docMk/>
            <pc:sldMk cId="3854467696" sldId="272"/>
            <ac:spMk id="10" creationId="{C67FA81D-3B0A-47CC-958E-D9E7E6729795}"/>
          </ac:spMkLst>
        </pc:spChg>
        <pc:spChg chg="add mod">
          <ac:chgData name="Dhruv Choudhury" userId="621986f436b7ac42" providerId="LiveId" clId="{5CAE3157-A299-4AD1-9B3C-02BDC09CDEF1}" dt="2024-05-07T18:16:26.769" v="979" actId="20577"/>
          <ac:spMkLst>
            <pc:docMk/>
            <pc:sldMk cId="3854467696" sldId="272"/>
            <ac:spMk id="14" creationId="{3F209E86-480C-5DB1-D8B6-C82DAC0532A7}"/>
          </ac:spMkLst>
        </pc:spChg>
        <pc:graphicFrameChg chg="add del mod modGraphic">
          <ac:chgData name="Dhruv Choudhury" userId="621986f436b7ac42" providerId="LiveId" clId="{5CAE3157-A299-4AD1-9B3C-02BDC09CDEF1}" dt="2024-05-07T18:14:23.066" v="919" actId="1076"/>
          <ac:graphicFrameMkLst>
            <pc:docMk/>
            <pc:sldMk cId="3854467696" sldId="272"/>
            <ac:graphicFrameMk id="11" creationId="{15D71838-AE4A-7331-0DA2-D3AA941C913F}"/>
          </ac:graphicFrameMkLst>
        </pc:graphicFrameChg>
        <pc:picChg chg="del">
          <ac:chgData name="Dhruv Choudhury" userId="621986f436b7ac42" providerId="LiveId" clId="{5CAE3157-A299-4AD1-9B3C-02BDC09CDEF1}" dt="2024-05-07T17:40:06.429" v="765" actId="478"/>
          <ac:picMkLst>
            <pc:docMk/>
            <pc:sldMk cId="3854467696" sldId="272"/>
            <ac:picMk id="5" creationId="{121914C9-509A-92A6-D977-BD4B0F655FD1}"/>
          </ac:picMkLst>
        </pc:picChg>
        <pc:picChg chg="add del mod">
          <ac:chgData name="Dhruv Choudhury" userId="621986f436b7ac42" providerId="LiveId" clId="{5CAE3157-A299-4AD1-9B3C-02BDC09CDEF1}" dt="2024-05-07T18:12:22.206" v="902" actId="478"/>
          <ac:picMkLst>
            <pc:docMk/>
            <pc:sldMk cId="3854467696" sldId="272"/>
            <ac:picMk id="7" creationId="{207C5D82-7E07-4616-7619-4FCF55D97638}"/>
          </ac:picMkLst>
        </pc:picChg>
        <pc:picChg chg="add mod">
          <ac:chgData name="Dhruv Choudhury" userId="621986f436b7ac42" providerId="LiveId" clId="{5CAE3157-A299-4AD1-9B3C-02BDC09CDEF1}" dt="2024-05-07T18:14:17.239" v="916" actId="1076"/>
          <ac:picMkLst>
            <pc:docMk/>
            <pc:sldMk cId="3854467696" sldId="272"/>
            <ac:picMk id="9" creationId="{41A6084A-7919-A53F-DAC7-027ED0D2C76E}"/>
          </ac:picMkLst>
        </pc:picChg>
        <pc:picChg chg="add del mod">
          <ac:chgData name="Dhruv Choudhury" userId="621986f436b7ac42" providerId="LiveId" clId="{5CAE3157-A299-4AD1-9B3C-02BDC09CDEF1}" dt="2024-05-07T18:15:25.640" v="964" actId="478"/>
          <ac:picMkLst>
            <pc:docMk/>
            <pc:sldMk cId="3854467696" sldId="272"/>
            <ac:picMk id="13" creationId="{53535EA8-9D6F-4061-3A46-C62F1FDACB5B}"/>
          </ac:picMkLst>
        </pc:picChg>
        <pc:picChg chg="add mod">
          <ac:chgData name="Dhruv Choudhury" userId="621986f436b7ac42" providerId="LiveId" clId="{5CAE3157-A299-4AD1-9B3C-02BDC09CDEF1}" dt="2024-05-07T18:16:10.681" v="970" actId="1076"/>
          <ac:picMkLst>
            <pc:docMk/>
            <pc:sldMk cId="3854467696" sldId="272"/>
            <ac:picMk id="16" creationId="{E981B4D7-E2A6-73C8-16DC-DE650EAACC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8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5.svg"/><Relationship Id="rId4" Type="http://schemas.openxmlformats.org/officeDocument/2006/relationships/image" Target="../media/image3.sv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4616628" y="2158907"/>
            <a:ext cx="9054745" cy="475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</a:rPr>
              <a:t>LIVE PROJECT</a:t>
            </a:r>
          </a:p>
        </p:txBody>
      </p:sp>
      <p:sp>
        <p:nvSpPr>
          <p:cNvPr id="15" name="Freeform 15"/>
          <p:cNvSpPr/>
          <p:nvPr/>
        </p:nvSpPr>
        <p:spPr>
          <a:xfrm rot="4142913">
            <a:off x="12361563" y="2621106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5" y="0"/>
                </a:lnTo>
                <a:lnTo>
                  <a:pt x="2770525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6823717">
            <a:off x="2885331" y="6085992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4270593" y="2612842"/>
            <a:ext cx="1467459" cy="1581362"/>
          </a:xfrm>
          <a:custGeom>
            <a:avLst/>
            <a:gdLst/>
            <a:ahLst/>
            <a:cxnLst/>
            <a:rect l="l" t="t" r="r" b="b"/>
            <a:pathLst>
              <a:path w="1467459" h="1581362">
                <a:moveTo>
                  <a:pt x="1467459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9" y="1581362"/>
                </a:lnTo>
                <a:lnTo>
                  <a:pt x="146745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3026394" y="6430583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F9C79A-A204-7096-F57C-7B8A24A4B124}"/>
              </a:ext>
            </a:extLst>
          </p:cNvPr>
          <p:cNvSpPr txBox="1"/>
          <p:nvPr/>
        </p:nvSpPr>
        <p:spPr>
          <a:xfrm>
            <a:off x="6112533" y="6430583"/>
            <a:ext cx="615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247D9A1-E851-4EC8-60E1-1155809AA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456080"/>
              </p:ext>
            </p:extLst>
          </p:nvPr>
        </p:nvGraphicFramePr>
        <p:xfrm>
          <a:off x="6862899" y="6855006"/>
          <a:ext cx="5131898" cy="19837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5709">
                  <a:extLst>
                    <a:ext uri="{9D8B030D-6E8A-4147-A177-3AD203B41FA5}">
                      <a16:colId xmlns:a16="http://schemas.microsoft.com/office/drawing/2014/main" val="1520993255"/>
                    </a:ext>
                  </a:extLst>
                </a:gridCol>
                <a:gridCol w="2066189">
                  <a:extLst>
                    <a:ext uri="{9D8B030D-6E8A-4147-A177-3AD203B41FA5}">
                      <a16:colId xmlns:a16="http://schemas.microsoft.com/office/drawing/2014/main" val="3055204385"/>
                    </a:ext>
                  </a:extLst>
                </a:gridCol>
              </a:tblGrid>
              <a:tr h="495942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ptos Narrow" panose="020B0004020202020204" pitchFamily="34" charset="0"/>
                        </a:rPr>
                        <a:t>Dhruv Choudhury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ptos Narrow" panose="020B0004020202020204" pitchFamily="34" charset="0"/>
                        </a:rPr>
                        <a:t>11021210069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07025382"/>
                  </a:ext>
                </a:extLst>
              </a:tr>
              <a:tr h="495942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ptos Narrow" panose="020B0004020202020204" pitchFamily="34" charset="0"/>
                        </a:rPr>
                        <a:t>Shreya 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ptos Narrow" panose="020B0004020202020204" pitchFamily="34" charset="0"/>
                        </a:rPr>
                        <a:t>11021210078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074092"/>
                  </a:ext>
                </a:extLst>
              </a:tr>
              <a:tr h="495942">
                <a:tc>
                  <a:txBody>
                    <a:bodyPr/>
                    <a:lstStyle/>
                    <a:p>
                      <a:r>
                        <a:rPr lang="en-IN" sz="2000" dirty="0" err="1">
                          <a:latin typeface="Aptos Narrow" panose="020B0004020202020204" pitchFamily="34" charset="0"/>
                        </a:rPr>
                        <a:t>Yadukrishnagiri</a:t>
                      </a:r>
                      <a:endParaRPr lang="en-IN" sz="2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ptos Narrow" panose="020B0004020202020204" pitchFamily="34" charset="0"/>
                        </a:rPr>
                        <a:t>11021210079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168037"/>
                  </a:ext>
                </a:extLst>
              </a:tr>
              <a:tr h="495942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ptos Narrow" panose="020B0004020202020204" pitchFamily="34" charset="0"/>
                        </a:rPr>
                        <a:t>Srijan </a:t>
                      </a:r>
                      <a:r>
                        <a:rPr lang="en-IN" sz="2000" dirty="0" err="1">
                          <a:latin typeface="Aptos Narrow" panose="020B0004020202020204" pitchFamily="34" charset="0"/>
                        </a:rPr>
                        <a:t>Telang</a:t>
                      </a:r>
                      <a:endParaRPr lang="en-IN" sz="2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ptos Narrow" panose="020B0004020202020204" pitchFamily="34" charset="0"/>
                        </a:rPr>
                        <a:t>11021210081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85385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28395A5-ED9D-E954-C312-E55BC9A1E33F}"/>
              </a:ext>
            </a:extLst>
          </p:cNvPr>
          <p:cNvSpPr txBox="1"/>
          <p:nvPr/>
        </p:nvSpPr>
        <p:spPr>
          <a:xfrm>
            <a:off x="6112442" y="6338250"/>
            <a:ext cx="81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21670" y="413646"/>
            <a:ext cx="16731594" cy="279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</a:rPr>
              <a:t>VISUALIZING THE SOLVER PROCESS: DEMONSTRATION AND EXAMPLES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81" y="3834075"/>
            <a:ext cx="559337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-209" dirty="0">
                <a:solidFill>
                  <a:srgbClr val="0B4E7C"/>
                </a:solidFill>
                <a:latin typeface="Rustic Printed"/>
              </a:rPr>
              <a:t>DEMONSTRATION IN ACTION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5357" y="5002158"/>
            <a:ext cx="5593373" cy="307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B4E7C"/>
                </a:solidFill>
                <a:latin typeface="Rustic Printed"/>
              </a:rPr>
              <a:t>Witness the Rubik’s Cube solver algorithm in action, solving the complex puzzle with precision and speed.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B4E7C"/>
              </a:solidFill>
              <a:latin typeface="Rustic Print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36067" y="3834075"/>
            <a:ext cx="626913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B4E7C"/>
                </a:solidFill>
                <a:latin typeface="Rustic Printed"/>
              </a:rPr>
              <a:t>Step-by-Step Visualization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27530" y="5017251"/>
            <a:ext cx="5981742" cy="247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B4E7C"/>
                </a:solidFill>
                <a:latin typeface="Rustic Printed"/>
              </a:rPr>
              <a:t>Step through the solution process visually, from the initial state to the final solved configuration.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B4E7C"/>
              </a:solidFill>
              <a:latin typeface="Rustic Printe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887492" y="3752478"/>
            <a:ext cx="353627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210" dirty="0">
                <a:solidFill>
                  <a:srgbClr val="0B4E7C"/>
                </a:solidFill>
                <a:latin typeface="Rustic Printed"/>
              </a:rPr>
              <a:t>REAL-WORLD EXAMPLES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5199" y="5017251"/>
            <a:ext cx="5482523" cy="3178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B4E7C"/>
                </a:solidFill>
                <a:latin typeface="Rustic Printed"/>
              </a:rPr>
              <a:t>Explore real-life examples of the Rubik’s Cube solver in practical and competitive settings.</a:t>
            </a:r>
          </a:p>
          <a:p>
            <a:pPr algn="ctr">
              <a:lnSpc>
                <a:spcPts val="4900"/>
              </a:lnSpc>
            </a:pPr>
            <a:endParaRPr lang="en-US" sz="3500" dirty="0">
              <a:solidFill>
                <a:srgbClr val="0B4E7C"/>
              </a:solidFill>
              <a:latin typeface="Rustic Print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9B9F0-1FB6-47E0-5CFC-D6FE97CD3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7250"/>
            <a:ext cx="16200000" cy="91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1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6E5862-D27D-7DF9-43C4-0DA22A634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0" y="587250"/>
            <a:ext cx="16200000" cy="91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06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E9336-0869-43C5-2C10-4A56E2CC7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78643"/>
            <a:ext cx="16200000" cy="91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3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B8869-C403-CF9B-8EF3-91CBC543C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87250"/>
            <a:ext cx="16200000" cy="91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35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65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46632" y="-1082517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2" y="0"/>
                </a:lnTo>
                <a:lnTo>
                  <a:pt x="2875332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651203" y="9297931"/>
            <a:ext cx="4222162" cy="1519978"/>
          </a:xfrm>
          <a:custGeom>
            <a:avLst/>
            <a:gdLst/>
            <a:ahLst/>
            <a:cxnLst/>
            <a:rect l="l" t="t" r="r" b="b"/>
            <a:pathLst>
              <a:path w="4222162" h="1519978">
                <a:moveTo>
                  <a:pt x="0" y="0"/>
                </a:moveTo>
                <a:lnTo>
                  <a:pt x="4222162" y="0"/>
                </a:lnTo>
                <a:lnTo>
                  <a:pt x="4222162" y="1519978"/>
                </a:lnTo>
                <a:lnTo>
                  <a:pt x="0" y="1519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103209" y="9258300"/>
            <a:ext cx="4826643" cy="3119218"/>
          </a:xfrm>
          <a:custGeom>
            <a:avLst/>
            <a:gdLst/>
            <a:ahLst/>
            <a:cxnLst/>
            <a:rect l="l" t="t" r="r" b="b"/>
            <a:pathLst>
              <a:path w="4826643" h="3119218">
                <a:moveTo>
                  <a:pt x="0" y="0"/>
                </a:moveTo>
                <a:lnTo>
                  <a:pt x="4826643" y="0"/>
                </a:lnTo>
                <a:lnTo>
                  <a:pt x="4826643" y="3119218"/>
                </a:lnTo>
                <a:lnTo>
                  <a:pt x="0" y="3119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338659">
            <a:off x="16251406" y="3730104"/>
            <a:ext cx="4826643" cy="3119218"/>
          </a:xfrm>
          <a:custGeom>
            <a:avLst/>
            <a:gdLst/>
            <a:ahLst/>
            <a:cxnLst/>
            <a:rect l="l" t="t" r="r" b="b"/>
            <a:pathLst>
              <a:path w="4826643" h="3119218">
                <a:moveTo>
                  <a:pt x="0" y="0"/>
                </a:moveTo>
                <a:lnTo>
                  <a:pt x="4826643" y="0"/>
                </a:lnTo>
                <a:lnTo>
                  <a:pt x="4826643" y="3119218"/>
                </a:lnTo>
                <a:lnTo>
                  <a:pt x="0" y="3119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103209" y="-2090518"/>
            <a:ext cx="4826643" cy="3119218"/>
          </a:xfrm>
          <a:custGeom>
            <a:avLst/>
            <a:gdLst/>
            <a:ahLst/>
            <a:cxnLst/>
            <a:rect l="l" t="t" r="r" b="b"/>
            <a:pathLst>
              <a:path w="4826643" h="3119218">
                <a:moveTo>
                  <a:pt x="0" y="0"/>
                </a:moveTo>
                <a:lnTo>
                  <a:pt x="4826643" y="0"/>
                </a:lnTo>
                <a:lnTo>
                  <a:pt x="4826643" y="3119218"/>
                </a:lnTo>
                <a:lnTo>
                  <a:pt x="0" y="3119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42188" y="2746554"/>
            <a:ext cx="2182493" cy="2543159"/>
          </a:xfrm>
          <a:custGeom>
            <a:avLst/>
            <a:gdLst/>
            <a:ahLst/>
            <a:cxnLst/>
            <a:rect l="l" t="t" r="r" b="b"/>
            <a:pathLst>
              <a:path w="2182493" h="2543159">
                <a:moveTo>
                  <a:pt x="0" y="0"/>
                </a:moveTo>
                <a:lnTo>
                  <a:pt x="2182493" y="0"/>
                </a:lnTo>
                <a:lnTo>
                  <a:pt x="2182493" y="2543159"/>
                </a:lnTo>
                <a:lnTo>
                  <a:pt x="0" y="2543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39426" y="3059315"/>
            <a:ext cx="3371372" cy="2376817"/>
          </a:xfrm>
          <a:custGeom>
            <a:avLst/>
            <a:gdLst/>
            <a:ahLst/>
            <a:cxnLst/>
            <a:rect l="l" t="t" r="r" b="b"/>
            <a:pathLst>
              <a:path w="3371372" h="2376817">
                <a:moveTo>
                  <a:pt x="0" y="0"/>
                </a:moveTo>
                <a:lnTo>
                  <a:pt x="3371372" y="0"/>
                </a:lnTo>
                <a:lnTo>
                  <a:pt x="3371372" y="2376818"/>
                </a:lnTo>
                <a:lnTo>
                  <a:pt x="0" y="23768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62080" y="2848949"/>
            <a:ext cx="2971043" cy="2797551"/>
          </a:xfrm>
          <a:custGeom>
            <a:avLst/>
            <a:gdLst/>
            <a:ahLst/>
            <a:cxnLst/>
            <a:rect l="l" t="t" r="r" b="b"/>
            <a:pathLst>
              <a:path w="2971043" h="2797551">
                <a:moveTo>
                  <a:pt x="0" y="0"/>
                </a:moveTo>
                <a:lnTo>
                  <a:pt x="2971042" y="0"/>
                </a:lnTo>
                <a:lnTo>
                  <a:pt x="2971042" y="2797551"/>
                </a:lnTo>
                <a:lnTo>
                  <a:pt x="0" y="27975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70428" y="-197066"/>
            <a:ext cx="13150152" cy="304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2"/>
              </a:lnSpc>
              <a:spcBef>
                <a:spcPct val="0"/>
              </a:spcBef>
            </a:pPr>
            <a:r>
              <a:rPr lang="en-US" sz="8102" spc="-486">
                <a:solidFill>
                  <a:srgbClr val="000000"/>
                </a:solidFill>
                <a:latin typeface="Rustic Printed"/>
              </a:rPr>
              <a:t>REAL-WORLD APPLICATIONS AND IMPLICATIONS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1833" y="5502171"/>
            <a:ext cx="238320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79" dirty="0">
                <a:solidFill>
                  <a:srgbClr val="000000"/>
                </a:solidFill>
                <a:latin typeface="Rustic Printed"/>
              </a:rPr>
              <a:t>ROBOTICS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1908" y="6202728"/>
            <a:ext cx="3609469" cy="319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000000"/>
                </a:solidFill>
                <a:latin typeface="Rustic Printed"/>
              </a:rPr>
              <a:t>Rubik's Cube solvers contribute to robotic manipulation and dexterity, showcasing the potential of AI and mechanical control in modern robotics.</a:t>
            </a:r>
          </a:p>
          <a:p>
            <a:pPr algn="ctr">
              <a:lnSpc>
                <a:spcPts val="3556"/>
              </a:lnSpc>
            </a:pPr>
            <a:endParaRPr lang="en-US" sz="2540">
              <a:solidFill>
                <a:srgbClr val="000000"/>
              </a:solidFill>
              <a:latin typeface="Rustic Print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13592" y="5503625"/>
            <a:ext cx="1063823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Rustic Printed"/>
              </a:rPr>
              <a:t>Gaming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92067" y="6332300"/>
            <a:ext cx="4182706" cy="2428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-162">
                <a:solidFill>
                  <a:srgbClr val="000000"/>
                </a:solidFill>
                <a:latin typeface="Rustic Printed"/>
              </a:rPr>
              <a:t>Integration of Rubik's Cube solving into gaming platforms fosters cognitive challenges and problem-solving skills in an interactive and engaging manner.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00637" y="5589350"/>
            <a:ext cx="189392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Education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12014" y="6202728"/>
            <a:ext cx="4271174" cy="306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 dirty="0">
                <a:solidFill>
                  <a:srgbClr val="000000"/>
                </a:solidFill>
                <a:latin typeface="Rustic Printed"/>
              </a:rPr>
              <a:t>In educational settings, the Rubik's Cube promotes spatial reasoning, critical thinking, and algorithmic understanding, enhancing student engagement and proficiency in STEM subjects.</a:t>
            </a:r>
          </a:p>
          <a:p>
            <a:pPr algn="ctr">
              <a:lnSpc>
                <a:spcPts val="3401"/>
              </a:lnSpc>
            </a:pPr>
            <a:endParaRPr lang="en-US" sz="2429" dirty="0">
              <a:solidFill>
                <a:srgbClr val="000000"/>
              </a:solidFill>
              <a:latin typeface="Rustic Print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5128609" y="3090943"/>
            <a:ext cx="7973677" cy="418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</a:rPr>
              <a:t>THANK YOU !!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3439542">
            <a:off x="12477745" y="2571123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7235282">
            <a:off x="3033323" y="6293225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4270593" y="2757734"/>
            <a:ext cx="1198548" cy="129157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2722864" y="6511304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55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/>
              <p:cNvSpPr txBox="1"/>
              <p:nvPr/>
            </p:nvSpPr>
            <p:spPr>
              <a:xfrm>
                <a:off x="1344999" y="4344116"/>
                <a:ext cx="10676302" cy="41760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125"/>
                  </a:lnSpc>
                  <a:spcBef>
                    <a:spcPct val="0"/>
                  </a:spcBef>
                </a:pPr>
                <a:r>
                  <a:rPr lang="en-US" sz="3056" spc="183" dirty="0">
                    <a:solidFill>
                      <a:srgbClr val="0B4E7C"/>
                    </a:solidFill>
                    <a:latin typeface="Canva Sans Medium"/>
                  </a:rPr>
                  <a:t>The Rubik's Cube, invented by </a:t>
                </a:r>
                <a:r>
                  <a:rPr lang="en-US" sz="3056" spc="183" dirty="0" err="1">
                    <a:solidFill>
                      <a:srgbClr val="0B4E7C"/>
                    </a:solidFill>
                    <a:latin typeface="Canva Sans Medium"/>
                  </a:rPr>
                  <a:t>Ernő</a:t>
                </a:r>
                <a:r>
                  <a:rPr lang="en-US" sz="3056" spc="183" dirty="0">
                    <a:solidFill>
                      <a:srgbClr val="0B4E7C"/>
                    </a:solidFill>
                    <a:latin typeface="Canva Sans Medium"/>
                  </a:rPr>
                  <a:t> Rubik in 1974, is a 3D combination puzzle consisting of 26 smaller cubes arranged on a 3x3x3 grid. Its objective is to align the colors on each face, with over 43 X</a:t>
                </a:r>
                <a14:m>
                  <m:oMath xmlns:m="http://schemas.openxmlformats.org/officeDocument/2006/math">
                    <m:r>
                      <a:rPr lang="en-IN" sz="3056" b="0" i="0" spc="183" smtClean="0">
                        <a:solidFill>
                          <a:srgbClr val="0B4E7C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056" i="1" spc="183" smtClean="0">
                            <a:solidFill>
                              <a:srgbClr val="0B4E7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056" b="0" i="1" spc="183" smtClean="0">
                            <a:solidFill>
                              <a:srgbClr val="0B4E7C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3056" b="0" i="1" spc="183" smtClean="0">
                            <a:solidFill>
                              <a:srgbClr val="0B4E7C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sz="3056" spc="183" dirty="0">
                    <a:solidFill>
                      <a:srgbClr val="0B4E7C"/>
                    </a:solidFill>
                    <a:latin typeface="Canva Sans Medium"/>
                  </a:rPr>
                  <a:t> possible configurations. The puzzle quickly became a global sensation in the 1980s and remains an iconic symbol of creativity and problem-solving to this day.</a:t>
                </a:r>
              </a:p>
            </p:txBody>
          </p:sp>
        </mc:Choice>
        <mc:Fallback xmlns=""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99" y="4344116"/>
                <a:ext cx="10676302" cy="4176015"/>
              </a:xfrm>
              <a:prstGeom prst="rect">
                <a:avLst/>
              </a:prstGeom>
              <a:blipFill>
                <a:blip r:embed="rId3"/>
                <a:stretch>
                  <a:fillRect l="-2227" t="-2336" r="-1256" b="-4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4"/>
          <p:cNvSpPr/>
          <p:nvPr/>
        </p:nvSpPr>
        <p:spPr>
          <a:xfrm>
            <a:off x="13030200" y="4308474"/>
            <a:ext cx="3912801" cy="4114800"/>
          </a:xfrm>
          <a:custGeom>
            <a:avLst/>
            <a:gdLst/>
            <a:ahLst/>
            <a:cxnLst/>
            <a:rect l="l" t="t" r="r" b="b"/>
            <a:pathLst>
              <a:path w="3912801" h="4114800">
                <a:moveTo>
                  <a:pt x="0" y="0"/>
                </a:moveTo>
                <a:lnTo>
                  <a:pt x="3912801" y="0"/>
                </a:lnTo>
                <a:lnTo>
                  <a:pt x="3912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903040"/>
            <a:ext cx="15086045" cy="279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</a:rPr>
              <a:t>INTRODUCTION: RUBICS CUBE SOLVER USING CV2 AND KOCIEMBA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1951" y="527471"/>
            <a:ext cx="17328530" cy="9088850"/>
            <a:chOff x="0" y="0"/>
            <a:chExt cx="4563893" cy="23937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3893" cy="2393771"/>
            </a:xfrm>
            <a:custGeom>
              <a:avLst/>
              <a:gdLst/>
              <a:ahLst/>
              <a:cxnLst/>
              <a:rect l="l" t="t" r="r" b="b"/>
              <a:pathLst>
                <a:path w="4563893" h="2393771">
                  <a:moveTo>
                    <a:pt x="9829" y="0"/>
                  </a:moveTo>
                  <a:lnTo>
                    <a:pt x="4554064" y="0"/>
                  </a:lnTo>
                  <a:cubicBezTo>
                    <a:pt x="4559492" y="0"/>
                    <a:pt x="4563893" y="4401"/>
                    <a:pt x="4563893" y="9829"/>
                  </a:cubicBezTo>
                  <a:lnTo>
                    <a:pt x="4563893" y="2383942"/>
                  </a:lnTo>
                  <a:cubicBezTo>
                    <a:pt x="4563893" y="2386549"/>
                    <a:pt x="4562857" y="2389049"/>
                    <a:pt x="4561014" y="2390892"/>
                  </a:cubicBezTo>
                  <a:cubicBezTo>
                    <a:pt x="4559171" y="2392736"/>
                    <a:pt x="4556671" y="2393771"/>
                    <a:pt x="4554064" y="2393771"/>
                  </a:cubicBezTo>
                  <a:lnTo>
                    <a:pt x="9829" y="2393771"/>
                  </a:lnTo>
                  <a:cubicBezTo>
                    <a:pt x="4401" y="2393771"/>
                    <a:pt x="0" y="2389371"/>
                    <a:pt x="0" y="2383942"/>
                  </a:cubicBezTo>
                  <a:lnTo>
                    <a:pt x="0" y="9829"/>
                  </a:lnTo>
                  <a:cubicBezTo>
                    <a:pt x="0" y="7222"/>
                    <a:pt x="1036" y="4722"/>
                    <a:pt x="2879" y="2879"/>
                  </a:cubicBezTo>
                  <a:cubicBezTo>
                    <a:pt x="4722" y="1036"/>
                    <a:pt x="7222" y="0"/>
                    <a:pt x="9829" y="0"/>
                  </a:cubicBezTo>
                  <a:close/>
                </a:path>
              </a:pathLst>
            </a:custGeom>
            <a:solidFill>
              <a:srgbClr val="155C9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63893" cy="243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357074" y="4344790"/>
            <a:ext cx="5897310" cy="3273358"/>
          </a:xfrm>
          <a:custGeom>
            <a:avLst/>
            <a:gdLst/>
            <a:ahLst/>
            <a:cxnLst/>
            <a:rect l="l" t="t" r="r" b="b"/>
            <a:pathLst>
              <a:path w="5897310" h="3273358">
                <a:moveTo>
                  <a:pt x="0" y="0"/>
                </a:moveTo>
                <a:lnTo>
                  <a:pt x="5897310" y="0"/>
                </a:lnTo>
                <a:lnTo>
                  <a:pt x="5897310" y="3273358"/>
                </a:lnTo>
                <a:lnTo>
                  <a:pt x="0" y="3273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736913"/>
            <a:ext cx="10696733" cy="547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9"/>
              </a:lnSpc>
            </a:pPr>
            <a:r>
              <a:rPr lang="en-US" sz="2458" spc="147" dirty="0">
                <a:solidFill>
                  <a:srgbClr val="FFFFFF"/>
                </a:solidFill>
                <a:latin typeface="Canva Sans Medium"/>
              </a:rPr>
              <a:t>Computer Vision (CV2) Overview:</a:t>
            </a:r>
          </a:p>
          <a:p>
            <a:pPr>
              <a:lnSpc>
                <a:spcPts val="3319"/>
              </a:lnSpc>
            </a:pPr>
            <a:r>
              <a:rPr lang="en-US" sz="2458" spc="147" dirty="0">
                <a:solidFill>
                  <a:srgbClr val="FFFFFF"/>
                </a:solidFill>
                <a:latin typeface="Canva Sans Medium"/>
              </a:rPr>
              <a:t>- CV2: A field of artificial intelligence focused on enabling computers to interpret and understand visual information from the real world.</a:t>
            </a:r>
          </a:p>
          <a:p>
            <a:pPr>
              <a:lnSpc>
                <a:spcPts val="3319"/>
              </a:lnSpc>
            </a:pPr>
            <a:r>
              <a:rPr lang="en-US" sz="2458" spc="147" dirty="0">
                <a:solidFill>
                  <a:srgbClr val="FFFFFF"/>
                </a:solidFill>
                <a:latin typeface="Canva Sans Medium"/>
              </a:rPr>
              <a:t>- Applications:</a:t>
            </a:r>
          </a:p>
          <a:p>
            <a:pPr>
              <a:lnSpc>
                <a:spcPts val="3319"/>
              </a:lnSpc>
            </a:pPr>
            <a:r>
              <a:rPr lang="en-US" sz="2458" spc="147" dirty="0">
                <a:solidFill>
                  <a:srgbClr val="FFFFFF"/>
                </a:solidFill>
                <a:latin typeface="Canva Sans Medium"/>
              </a:rPr>
              <a:t>  1. Object detection and recognition.</a:t>
            </a:r>
          </a:p>
          <a:p>
            <a:pPr>
              <a:lnSpc>
                <a:spcPts val="3319"/>
              </a:lnSpc>
            </a:pPr>
            <a:r>
              <a:rPr lang="en-US" sz="2458" spc="147" dirty="0">
                <a:solidFill>
                  <a:srgbClr val="FFFFFF"/>
                </a:solidFill>
                <a:latin typeface="Canva Sans Medium"/>
              </a:rPr>
              <a:t>  2. Image classification and segmentation.</a:t>
            </a:r>
          </a:p>
          <a:p>
            <a:pPr>
              <a:lnSpc>
                <a:spcPts val="3319"/>
              </a:lnSpc>
            </a:pPr>
            <a:r>
              <a:rPr lang="en-US" sz="2458" spc="147" dirty="0">
                <a:solidFill>
                  <a:srgbClr val="FFFFFF"/>
                </a:solidFill>
                <a:latin typeface="Canva Sans Medium"/>
              </a:rPr>
              <a:t>  3. Facial recognition and emotion detection.</a:t>
            </a:r>
          </a:p>
          <a:p>
            <a:pPr>
              <a:lnSpc>
                <a:spcPts val="3319"/>
              </a:lnSpc>
            </a:pPr>
            <a:r>
              <a:rPr lang="en-US" sz="2458" spc="147" dirty="0">
                <a:solidFill>
                  <a:srgbClr val="FFFFFF"/>
                </a:solidFill>
                <a:latin typeface="Canva Sans Medium"/>
              </a:rPr>
              <a:t>  4. Optical character recognition (OCR).</a:t>
            </a:r>
          </a:p>
          <a:p>
            <a:pPr>
              <a:lnSpc>
                <a:spcPts val="3319"/>
              </a:lnSpc>
            </a:pPr>
            <a:r>
              <a:rPr lang="en-US" sz="2458" spc="147" dirty="0">
                <a:solidFill>
                  <a:srgbClr val="FFFFFF"/>
                </a:solidFill>
                <a:latin typeface="Canva Sans Medium"/>
              </a:rPr>
              <a:t>  5. Autonomous vehicles and robotics.</a:t>
            </a:r>
          </a:p>
          <a:p>
            <a:pPr marL="0" lvl="0" indent="0">
              <a:lnSpc>
                <a:spcPts val="3319"/>
              </a:lnSpc>
              <a:spcBef>
                <a:spcPct val="0"/>
              </a:spcBef>
            </a:pPr>
            <a:r>
              <a:rPr lang="en-US" sz="2458" spc="147" dirty="0">
                <a:solidFill>
                  <a:srgbClr val="FFFFFF"/>
                </a:solidFill>
                <a:latin typeface="Canva Sans Medium"/>
              </a:rPr>
              <a:t>- Enables machines to perceive, analyze, and respond to visual data, revolutionizing various industries such as healthcare, automotive, security, and entertainment.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06648"/>
            <a:ext cx="16490662" cy="335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  <a:spcBef>
                <a:spcPct val="0"/>
              </a:spcBef>
            </a:pPr>
            <a:r>
              <a:rPr lang="en-US" sz="8900" spc="-534" dirty="0">
                <a:solidFill>
                  <a:srgbClr val="FFFFFF"/>
                </a:solidFill>
                <a:latin typeface="Rustic Printed"/>
              </a:rPr>
              <a:t>OVERVIEW OF COMPUTER VISION (CV2) AND ITS APPLICATIONS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77012"/>
            <a:ext cx="18288000" cy="10109988"/>
            <a:chOff x="0" y="0"/>
            <a:chExt cx="4816593" cy="26627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662713"/>
            </a:xfrm>
            <a:custGeom>
              <a:avLst/>
              <a:gdLst/>
              <a:ahLst/>
              <a:cxnLst/>
              <a:rect l="l" t="t" r="r" b="b"/>
              <a:pathLst>
                <a:path w="4816592" h="2662713">
                  <a:moveTo>
                    <a:pt x="9313" y="0"/>
                  </a:moveTo>
                  <a:lnTo>
                    <a:pt x="4807279" y="0"/>
                  </a:lnTo>
                  <a:cubicBezTo>
                    <a:pt x="4809749" y="0"/>
                    <a:pt x="4812118" y="981"/>
                    <a:pt x="4813865" y="2728"/>
                  </a:cubicBezTo>
                  <a:cubicBezTo>
                    <a:pt x="4815611" y="4474"/>
                    <a:pt x="4816592" y="6843"/>
                    <a:pt x="4816592" y="9313"/>
                  </a:cubicBezTo>
                  <a:lnTo>
                    <a:pt x="4816592" y="2653399"/>
                  </a:lnTo>
                  <a:cubicBezTo>
                    <a:pt x="4816592" y="2655870"/>
                    <a:pt x="4815611" y="2658239"/>
                    <a:pt x="4813865" y="2659985"/>
                  </a:cubicBezTo>
                  <a:cubicBezTo>
                    <a:pt x="4812118" y="2661732"/>
                    <a:pt x="4809749" y="2662713"/>
                    <a:pt x="4807279" y="2662713"/>
                  </a:cubicBezTo>
                  <a:lnTo>
                    <a:pt x="9313" y="2662713"/>
                  </a:lnTo>
                  <a:cubicBezTo>
                    <a:pt x="6843" y="2662713"/>
                    <a:pt x="4474" y="2661732"/>
                    <a:pt x="2728" y="2659985"/>
                  </a:cubicBezTo>
                  <a:cubicBezTo>
                    <a:pt x="981" y="2658239"/>
                    <a:pt x="0" y="2655870"/>
                    <a:pt x="0" y="2653399"/>
                  </a:cubicBezTo>
                  <a:lnTo>
                    <a:pt x="0" y="9313"/>
                  </a:lnTo>
                  <a:cubicBezTo>
                    <a:pt x="0" y="6843"/>
                    <a:pt x="981" y="4474"/>
                    <a:pt x="2728" y="2728"/>
                  </a:cubicBezTo>
                  <a:cubicBezTo>
                    <a:pt x="4474" y="981"/>
                    <a:pt x="6843" y="0"/>
                    <a:pt x="9313" y="0"/>
                  </a:cubicBezTo>
                  <a:close/>
                </a:path>
              </a:pathLst>
            </a:custGeom>
            <a:solidFill>
              <a:srgbClr val="155C9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00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57200" y="689389"/>
            <a:ext cx="17072690" cy="279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10000" spc="-600" dirty="0">
                <a:solidFill>
                  <a:srgbClr val="FFFFFF"/>
                </a:solidFill>
                <a:latin typeface="Rustic Printed"/>
              </a:rPr>
              <a:t>INTRODUCTION TO KOCIEMBA ALGORITHM FOR RUBIK'S CUBE SOLVING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86618" y="3314700"/>
            <a:ext cx="9673679" cy="6463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922" spc="175" dirty="0" err="1">
                <a:solidFill>
                  <a:srgbClr val="FFFFFF"/>
                </a:solidFill>
                <a:latin typeface="Canva Sans Medium"/>
              </a:rPr>
              <a:t>Kociemba</a:t>
            </a:r>
            <a:r>
              <a:rPr lang="en-US" sz="2922" spc="175" dirty="0">
                <a:solidFill>
                  <a:srgbClr val="FFFFFF"/>
                </a:solidFill>
                <a:latin typeface="Canva Sans Medium"/>
              </a:rPr>
              <a:t> Algorithm Introduction:</a:t>
            </a:r>
          </a:p>
          <a:p>
            <a:pPr algn="l">
              <a:lnSpc>
                <a:spcPts val="3945"/>
              </a:lnSpc>
            </a:pPr>
            <a:r>
              <a:rPr lang="en-US" sz="2922" spc="175" dirty="0">
                <a:solidFill>
                  <a:srgbClr val="FFFFFF"/>
                </a:solidFill>
                <a:latin typeface="Canva Sans Medium"/>
              </a:rPr>
              <a:t>- Named after Herbert </a:t>
            </a:r>
            <a:r>
              <a:rPr lang="en-US" sz="2922" spc="175" dirty="0" err="1">
                <a:solidFill>
                  <a:srgbClr val="FFFFFF"/>
                </a:solidFill>
                <a:latin typeface="Canva Sans Medium"/>
              </a:rPr>
              <a:t>Kociemba</a:t>
            </a:r>
            <a:r>
              <a:rPr lang="en-US" sz="2922" spc="175" dirty="0">
                <a:solidFill>
                  <a:srgbClr val="FFFFFF"/>
                </a:solidFill>
                <a:latin typeface="Canva Sans Medium"/>
              </a:rPr>
              <a:t>, a German mathematician.</a:t>
            </a:r>
          </a:p>
          <a:p>
            <a:pPr algn="l">
              <a:lnSpc>
                <a:spcPts val="3945"/>
              </a:lnSpc>
            </a:pPr>
            <a:r>
              <a:rPr lang="en-US" sz="2922" spc="175" dirty="0">
                <a:solidFill>
                  <a:srgbClr val="FFFFFF"/>
                </a:solidFill>
                <a:latin typeface="Canva Sans Medium"/>
              </a:rPr>
              <a:t>- A two-phase algorithm for solving Rubik's Cube optimally.</a:t>
            </a:r>
          </a:p>
          <a:p>
            <a:pPr algn="l">
              <a:lnSpc>
                <a:spcPts val="3945"/>
              </a:lnSpc>
            </a:pPr>
            <a:r>
              <a:rPr lang="en-US" sz="2922" spc="175" dirty="0">
                <a:solidFill>
                  <a:srgbClr val="FFFFFF"/>
                </a:solidFill>
                <a:latin typeface="Canva Sans Medium"/>
              </a:rPr>
              <a:t>- Utilizes group theory and mathematical algorithms.</a:t>
            </a:r>
          </a:p>
          <a:p>
            <a:pPr algn="l">
              <a:lnSpc>
                <a:spcPts val="3945"/>
              </a:lnSpc>
            </a:pPr>
            <a:r>
              <a:rPr lang="en-US" sz="2922" spc="175" dirty="0">
                <a:solidFill>
                  <a:srgbClr val="FFFFFF"/>
                </a:solidFill>
                <a:latin typeface="Canva Sans Medium"/>
              </a:rPr>
              <a:t>- Breaks down solving process into smaller, more manageable steps.</a:t>
            </a:r>
          </a:p>
          <a:p>
            <a:pPr algn="l">
              <a:lnSpc>
                <a:spcPts val="3945"/>
              </a:lnSpc>
            </a:pPr>
            <a:r>
              <a:rPr lang="en-US" sz="2922" spc="175" dirty="0">
                <a:solidFill>
                  <a:srgbClr val="FFFFFF"/>
                </a:solidFill>
                <a:latin typeface="Canva Sans Medium"/>
              </a:rPr>
              <a:t>- Known for its efficiency and ability to find optimal solutions quickly.</a:t>
            </a:r>
          </a:p>
          <a:p>
            <a:pPr marL="0" lvl="0" indent="0" algn="l">
              <a:lnSpc>
                <a:spcPts val="3945"/>
              </a:lnSpc>
              <a:spcBef>
                <a:spcPct val="0"/>
              </a:spcBef>
            </a:pPr>
            <a:r>
              <a:rPr lang="en-US" sz="2922" spc="175" dirty="0">
                <a:solidFill>
                  <a:srgbClr val="FFFFFF"/>
                </a:solidFill>
                <a:latin typeface="Canva Sans Medium"/>
              </a:rPr>
              <a:t>- Widely used in Rubik's Cube-solving software and competitions.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5E9394-CBFD-7E53-8DF1-134CAC24F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9" y="3581336"/>
            <a:ext cx="7618380" cy="60297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68547" y="4370427"/>
            <a:ext cx="3252821" cy="3592473"/>
          </a:xfrm>
          <a:custGeom>
            <a:avLst/>
            <a:gdLst/>
            <a:ahLst/>
            <a:cxnLst/>
            <a:rect l="l" t="t" r="r" b="b"/>
            <a:pathLst>
              <a:path w="3252821" h="3592473">
                <a:moveTo>
                  <a:pt x="0" y="0"/>
                </a:moveTo>
                <a:lnTo>
                  <a:pt x="3252821" y="0"/>
                </a:lnTo>
                <a:lnTo>
                  <a:pt x="3252821" y="3592473"/>
                </a:lnTo>
                <a:lnTo>
                  <a:pt x="0" y="3592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466632" y="3390900"/>
            <a:ext cx="13812805" cy="5953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45"/>
              </a:lnSpc>
              <a:spcBef>
                <a:spcPct val="0"/>
              </a:spcBef>
            </a:pPr>
            <a:r>
              <a:rPr lang="en-US" sz="3200" spc="-143" dirty="0">
                <a:solidFill>
                  <a:srgbClr val="0B4E7C"/>
                </a:solidFill>
                <a:latin typeface="Rustic Printed"/>
              </a:rPr>
              <a:t>STEP 1: SCANNING THE CUBE</a:t>
            </a:r>
          </a:p>
          <a:p>
            <a:pPr>
              <a:lnSpc>
                <a:spcPts val="3345"/>
              </a:lnSpc>
              <a:spcBef>
                <a:spcPct val="0"/>
              </a:spcBef>
            </a:pPr>
            <a:endParaRPr lang="en-US" sz="3200" spc="-143" dirty="0">
              <a:solidFill>
                <a:srgbClr val="0B4E7C"/>
              </a:solidFill>
              <a:latin typeface="Rustic Printed"/>
            </a:endParaRPr>
          </a:p>
          <a:p>
            <a:pPr marL="515987" lvl="1" indent="-257994">
              <a:lnSpc>
                <a:spcPts val="3345"/>
              </a:lnSpc>
              <a:buFont typeface="Arial"/>
              <a:buChar char="•"/>
            </a:pPr>
            <a:r>
              <a:rPr lang="en-US" sz="3200" spc="-143" dirty="0">
                <a:solidFill>
                  <a:srgbClr val="0B4E7C"/>
                </a:solidFill>
                <a:latin typeface="Rustic Printed"/>
              </a:rPr>
              <a:t>USE COMPUTER VISION TECHNIQUES TO SCAN AND CAPTURE THE CURRENT STATE OF THE RUBIK'S CUBE, GATHERING DATA FOR FURTHER PROCESSING.</a:t>
            </a:r>
          </a:p>
          <a:p>
            <a:pPr>
              <a:lnSpc>
                <a:spcPts val="3345"/>
              </a:lnSpc>
              <a:spcBef>
                <a:spcPct val="0"/>
              </a:spcBef>
            </a:pPr>
            <a:endParaRPr lang="en-US" sz="3200" spc="-143" dirty="0">
              <a:solidFill>
                <a:srgbClr val="0B4E7C"/>
              </a:solidFill>
              <a:latin typeface="Rustic Printed"/>
            </a:endParaRPr>
          </a:p>
          <a:p>
            <a:pPr>
              <a:lnSpc>
                <a:spcPts val="3345"/>
              </a:lnSpc>
              <a:spcBef>
                <a:spcPct val="0"/>
              </a:spcBef>
            </a:pPr>
            <a:r>
              <a:rPr lang="en-US" sz="3200" spc="-143" dirty="0">
                <a:solidFill>
                  <a:srgbClr val="0B4E7C"/>
                </a:solidFill>
                <a:latin typeface="Rustic Printed"/>
              </a:rPr>
              <a:t>STEP 2: PROCESSING THE DATA</a:t>
            </a:r>
          </a:p>
          <a:p>
            <a:pPr>
              <a:lnSpc>
                <a:spcPts val="3345"/>
              </a:lnSpc>
              <a:spcBef>
                <a:spcPct val="0"/>
              </a:spcBef>
            </a:pPr>
            <a:endParaRPr lang="en-US" sz="3200" spc="-143" dirty="0">
              <a:solidFill>
                <a:srgbClr val="0B4E7C"/>
              </a:solidFill>
              <a:latin typeface="Rustic Printed"/>
            </a:endParaRPr>
          </a:p>
          <a:p>
            <a:pPr marL="515987" lvl="1" indent="-257994">
              <a:lnSpc>
                <a:spcPts val="3345"/>
              </a:lnSpc>
              <a:buFont typeface="Arial"/>
              <a:buChar char="•"/>
            </a:pPr>
            <a:r>
              <a:rPr lang="en-US" sz="3200" spc="-143" dirty="0">
                <a:solidFill>
                  <a:srgbClr val="0B4E7C"/>
                </a:solidFill>
                <a:latin typeface="Rustic Printed"/>
              </a:rPr>
              <a:t>IMPLEMENT IMAGE PROCESSING ALGORITHMS TO ANALYZE THE SCANNED DATA AND EXTRACT THE ARRANGEMENT OF COLORED STICKERS    ON EACH FACE OF THE CUBE.</a:t>
            </a:r>
          </a:p>
          <a:p>
            <a:pPr>
              <a:lnSpc>
                <a:spcPts val="3345"/>
              </a:lnSpc>
              <a:spcBef>
                <a:spcPct val="0"/>
              </a:spcBef>
            </a:pPr>
            <a:endParaRPr lang="en-US" sz="3200" spc="-143" dirty="0">
              <a:solidFill>
                <a:srgbClr val="0B4E7C"/>
              </a:solidFill>
              <a:latin typeface="Rustic Printed"/>
            </a:endParaRPr>
          </a:p>
          <a:p>
            <a:pPr>
              <a:lnSpc>
                <a:spcPts val="3345"/>
              </a:lnSpc>
              <a:spcBef>
                <a:spcPct val="0"/>
              </a:spcBef>
            </a:pPr>
            <a:r>
              <a:rPr lang="en-US" sz="3200" spc="-143" dirty="0">
                <a:solidFill>
                  <a:srgbClr val="0B4E7C"/>
                </a:solidFill>
                <a:latin typeface="Rustic Printed"/>
              </a:rPr>
              <a:t>STEP 3: APPLYING KOCIEMBA ALGORITHM</a:t>
            </a:r>
          </a:p>
          <a:p>
            <a:pPr>
              <a:lnSpc>
                <a:spcPts val="3345"/>
              </a:lnSpc>
              <a:spcBef>
                <a:spcPct val="0"/>
              </a:spcBef>
            </a:pPr>
            <a:endParaRPr lang="en-US" sz="3200" spc="-143" dirty="0">
              <a:solidFill>
                <a:srgbClr val="0B4E7C"/>
              </a:solidFill>
              <a:latin typeface="Rustic Printed"/>
            </a:endParaRPr>
          </a:p>
          <a:p>
            <a:pPr marL="515987" lvl="1" indent="-257994">
              <a:lnSpc>
                <a:spcPts val="3345"/>
              </a:lnSpc>
              <a:buFont typeface="Arial"/>
              <a:buChar char="•"/>
            </a:pPr>
            <a:r>
              <a:rPr lang="en-US" sz="3200" spc="-143" dirty="0">
                <a:solidFill>
                  <a:srgbClr val="0B4E7C"/>
                </a:solidFill>
                <a:latin typeface="Rustic Printed"/>
              </a:rPr>
              <a:t>UTILIZE THE KOCIEMBA ALGORITHM TO GENERATE A SEQUENCE OF MOVES THAT WILL SOLVE THE RUBIK'S CUBE FROM ITS CURRENT STATE   TO THE SOLVED STATE.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195861" y="397916"/>
            <a:ext cx="19481403" cy="375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</a:rPr>
              <a:t>RUBICS CUBE SOLVER USING CV2 AND KOCIEMBA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D8E6324-5729-8606-581A-3BDF91EFDAAE}"/>
              </a:ext>
            </a:extLst>
          </p:cNvPr>
          <p:cNvSpPr txBox="1"/>
          <p:nvPr/>
        </p:nvSpPr>
        <p:spPr>
          <a:xfrm>
            <a:off x="723900" y="1333500"/>
            <a:ext cx="16840200" cy="7318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5"/>
              </a:lnSpc>
              <a:spcBef>
                <a:spcPts val="70"/>
              </a:spcBef>
            </a:pPr>
            <a:r>
              <a:rPr lang="en-US" sz="40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Two-Phase Approach</a:t>
            </a:r>
          </a:p>
          <a:p>
            <a:pPr algn="l">
              <a:lnSpc>
                <a:spcPts val="3345"/>
              </a:lnSpc>
              <a:spcBef>
                <a:spcPts val="70"/>
              </a:spcBef>
            </a:pPr>
            <a:r>
              <a:rPr lang="en-US" sz="4000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The </a:t>
            </a:r>
            <a:r>
              <a:rPr lang="en-US" sz="4000" spc="-143" dirty="0" err="1">
                <a:solidFill>
                  <a:srgbClr val="0B4E7C"/>
                </a:solidFill>
                <a:latin typeface="High Tower Text" panose="02040502050506030303" pitchFamily="18" charset="0"/>
              </a:rPr>
              <a:t>Kociemba</a:t>
            </a:r>
            <a:r>
              <a:rPr lang="en-US" sz="4000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 algorithm operates in two phases:</a:t>
            </a:r>
          </a:p>
          <a:p>
            <a:pPr marL="457200" indent="-457200" algn="l">
              <a:lnSpc>
                <a:spcPts val="3345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4000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Phase 1: The goal is to solve the cube to a state that meets a specific property, known as the G1 state. In this state, the orientation of the edge and corner pieces cannot change, and the pieces in the U (upper) and D (down) layers cannot move out of these layers. This phase uses a subset of moves that includes rotations of the middle layer and 180-degree turns of the other layers.</a:t>
            </a:r>
          </a:p>
          <a:p>
            <a:pPr marL="457200" indent="-457200" algn="l">
              <a:lnSpc>
                <a:spcPts val="3345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4000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Phase 2: Once the cube is in the G1 state, the algorithm solves the rest of the cube using a different set of moves that preserve the G1 state until the cube is fully solved</a:t>
            </a:r>
          </a:p>
          <a:p>
            <a:pPr algn="l">
              <a:lnSpc>
                <a:spcPts val="3345"/>
              </a:lnSpc>
              <a:spcBef>
                <a:spcPts val="70"/>
              </a:spcBef>
            </a:pPr>
            <a:endParaRPr lang="en-US" sz="4000" spc="-143" dirty="0">
              <a:solidFill>
                <a:srgbClr val="0B4E7C"/>
              </a:solidFill>
              <a:latin typeface="High Tower Text" panose="02040502050506030303" pitchFamily="18" charset="0"/>
            </a:endParaRPr>
          </a:p>
          <a:p>
            <a:pPr algn="l">
              <a:lnSpc>
                <a:spcPts val="3345"/>
              </a:lnSpc>
              <a:spcBef>
                <a:spcPts val="70"/>
              </a:spcBef>
            </a:pPr>
            <a:r>
              <a:rPr lang="en-US" sz="40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Iterative Deepening</a:t>
            </a:r>
          </a:p>
          <a:p>
            <a:pPr algn="l">
              <a:lnSpc>
                <a:spcPts val="3345"/>
              </a:lnSpc>
              <a:spcBef>
                <a:spcPts val="70"/>
              </a:spcBef>
            </a:pPr>
            <a:r>
              <a:rPr lang="en-US" sz="4000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The algorithm employs a technique called iterative deepening to find the shortest solution. It starts with a maximum number of moves and systematically searches for solutions that use fewer moves. If a shorter solution is found, it updates the maximum number of moves and continues the search until it can no longer find a shorter solution.</a:t>
            </a:r>
          </a:p>
          <a:p>
            <a:pPr algn="l">
              <a:lnSpc>
                <a:spcPts val="3345"/>
              </a:lnSpc>
              <a:spcBef>
                <a:spcPts val="70"/>
              </a:spcBef>
            </a:pPr>
            <a:endParaRPr lang="en-US" sz="4000" spc="-143" dirty="0">
              <a:solidFill>
                <a:srgbClr val="0B4E7C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31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D8E6324-5729-8606-581A-3BDF91EFDAAE}"/>
              </a:ext>
            </a:extLst>
          </p:cNvPr>
          <p:cNvSpPr txBox="1"/>
          <p:nvPr/>
        </p:nvSpPr>
        <p:spPr>
          <a:xfrm>
            <a:off x="762000" y="6057900"/>
            <a:ext cx="10058400" cy="3435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5"/>
              </a:lnSpc>
              <a:spcBef>
                <a:spcPts val="70"/>
              </a:spcBef>
            </a:pPr>
            <a:r>
              <a:rPr lang="en-US" sz="4800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The </a:t>
            </a:r>
            <a:r>
              <a:rPr lang="en-US" sz="4800" spc="-143" dirty="0" err="1">
                <a:solidFill>
                  <a:srgbClr val="0B4E7C"/>
                </a:solidFill>
                <a:latin typeface="High Tower Text" panose="02040502050506030303" pitchFamily="18" charset="0"/>
              </a:rPr>
              <a:t>Kociemba</a:t>
            </a:r>
            <a:r>
              <a:rPr lang="en-US" sz="4800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 algorithm is a powerful tool for solving the Rubik’s Cube and is used in various cube-solving software due to its ability to find solutions that are close to the optimal number of moves. It’s a testament to the fascinating intersection of computer science, mathematics, and the world of twisty puzzles.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14C9-509A-92A6-D977-BD4B0F65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1020097"/>
            <a:ext cx="5778635" cy="802189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267DBC0D-3F1A-F6BA-1ACD-738B0AC0F0AB}"/>
              </a:ext>
            </a:extLst>
          </p:cNvPr>
          <p:cNvSpPr txBox="1"/>
          <p:nvPr/>
        </p:nvSpPr>
        <p:spPr>
          <a:xfrm>
            <a:off x="973394" y="1028700"/>
            <a:ext cx="10058400" cy="4255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5"/>
              </a:lnSpc>
              <a:spcBef>
                <a:spcPct val="0"/>
              </a:spcBef>
            </a:pP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Operations performed by </a:t>
            </a:r>
            <a:r>
              <a:rPr lang="en-US" sz="4400" b="1" spc="-143" dirty="0" err="1">
                <a:solidFill>
                  <a:srgbClr val="0B4E7C"/>
                </a:solidFill>
                <a:latin typeface="High Tower Text" panose="02040502050506030303" pitchFamily="18" charset="0"/>
              </a:rPr>
              <a:t>Kociemba</a:t>
            </a: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 :</a:t>
            </a:r>
          </a:p>
          <a:p>
            <a:pPr algn="l">
              <a:lnSpc>
                <a:spcPts val="3345"/>
              </a:lnSpc>
              <a:spcBef>
                <a:spcPct val="0"/>
              </a:spcBef>
            </a:pPr>
            <a:endParaRPr lang="en-US" sz="4400" b="1" spc="-143" dirty="0">
              <a:solidFill>
                <a:srgbClr val="0B4E7C"/>
              </a:solidFill>
              <a:latin typeface="High Tower Text" panose="02040502050506030303" pitchFamily="18" charset="0"/>
            </a:endParaRPr>
          </a:p>
          <a:p>
            <a:pPr marL="571500" indent="-571500" algn="l">
              <a:lnSpc>
                <a:spcPts val="334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F : Front</a:t>
            </a:r>
          </a:p>
          <a:p>
            <a:pPr marL="571500" indent="-571500" algn="l">
              <a:lnSpc>
                <a:spcPts val="334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U : Up</a:t>
            </a:r>
          </a:p>
          <a:p>
            <a:pPr marL="571500" indent="-571500" algn="l">
              <a:lnSpc>
                <a:spcPts val="334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L : Left</a:t>
            </a:r>
          </a:p>
          <a:p>
            <a:pPr marL="571500" indent="-571500" algn="l">
              <a:lnSpc>
                <a:spcPts val="334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R : Right</a:t>
            </a:r>
          </a:p>
          <a:p>
            <a:pPr marL="571500" indent="-571500" algn="l">
              <a:lnSpc>
                <a:spcPts val="334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D : Down</a:t>
            </a:r>
          </a:p>
          <a:p>
            <a:pPr marL="571500" indent="-571500" algn="l">
              <a:lnSpc>
                <a:spcPts val="334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B : Back</a:t>
            </a:r>
          </a:p>
          <a:p>
            <a:pPr marL="571500" indent="-571500" algn="l">
              <a:lnSpc>
                <a:spcPts val="334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_‘_ :  Anticlockwise Rotation (</a:t>
            </a:r>
            <a:r>
              <a:rPr lang="en-US" sz="4400" b="1" spc="-143" dirty="0" err="1">
                <a:solidFill>
                  <a:srgbClr val="0B4E7C"/>
                </a:solidFill>
                <a:latin typeface="High Tower Text" panose="02040502050506030303" pitchFamily="18" charset="0"/>
              </a:rPr>
              <a:t>revrotate</a:t>
            </a: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)</a:t>
            </a:r>
          </a:p>
          <a:p>
            <a:pPr marL="571500" indent="-571500" algn="l">
              <a:lnSpc>
                <a:spcPts val="334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___: Clockwise Rotation (rotate)</a:t>
            </a:r>
            <a:endParaRPr lang="en-US" sz="4400" spc="-143" dirty="0">
              <a:solidFill>
                <a:srgbClr val="0B4E7C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69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67DBC0D-3F1A-F6BA-1ACD-738B0AC0F0AB}"/>
              </a:ext>
            </a:extLst>
          </p:cNvPr>
          <p:cNvSpPr txBox="1"/>
          <p:nvPr/>
        </p:nvSpPr>
        <p:spPr>
          <a:xfrm>
            <a:off x="685800" y="796553"/>
            <a:ext cx="10058400" cy="471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5"/>
              </a:lnSpc>
              <a:spcBef>
                <a:spcPct val="0"/>
              </a:spcBef>
            </a:pPr>
            <a:r>
              <a:rPr lang="en-US" sz="4400" b="1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Clockwise Rotation: </a:t>
            </a:r>
            <a:endParaRPr lang="en-US" sz="4400" spc="-143" dirty="0">
              <a:solidFill>
                <a:srgbClr val="0B4E7C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6084A-7919-A53F-DAC7-027ED0D2C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76" y="3543300"/>
            <a:ext cx="7920000" cy="626959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D71838-AE4A-7331-0DA2-D3AA941C9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74187"/>
              </p:ext>
            </p:extLst>
          </p:nvPr>
        </p:nvGraphicFramePr>
        <p:xfrm>
          <a:off x="1752600" y="2131071"/>
          <a:ext cx="14554201" cy="10431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19554">
                  <a:extLst>
                    <a:ext uri="{9D8B030D-6E8A-4147-A177-3AD203B41FA5}">
                      <a16:colId xmlns:a16="http://schemas.microsoft.com/office/drawing/2014/main" val="3821323031"/>
                    </a:ext>
                  </a:extLst>
                </a:gridCol>
                <a:gridCol w="1119554">
                  <a:extLst>
                    <a:ext uri="{9D8B030D-6E8A-4147-A177-3AD203B41FA5}">
                      <a16:colId xmlns:a16="http://schemas.microsoft.com/office/drawing/2014/main" val="2353992685"/>
                    </a:ext>
                  </a:extLst>
                </a:gridCol>
                <a:gridCol w="1119554">
                  <a:extLst>
                    <a:ext uri="{9D8B030D-6E8A-4147-A177-3AD203B41FA5}">
                      <a16:colId xmlns:a16="http://schemas.microsoft.com/office/drawing/2014/main" val="4151600199"/>
                    </a:ext>
                  </a:extLst>
                </a:gridCol>
                <a:gridCol w="1119554">
                  <a:extLst>
                    <a:ext uri="{9D8B030D-6E8A-4147-A177-3AD203B41FA5}">
                      <a16:colId xmlns:a16="http://schemas.microsoft.com/office/drawing/2014/main" val="685821998"/>
                    </a:ext>
                  </a:extLst>
                </a:gridCol>
                <a:gridCol w="1119554">
                  <a:extLst>
                    <a:ext uri="{9D8B030D-6E8A-4147-A177-3AD203B41FA5}">
                      <a16:colId xmlns:a16="http://schemas.microsoft.com/office/drawing/2014/main" val="2280737546"/>
                    </a:ext>
                  </a:extLst>
                </a:gridCol>
                <a:gridCol w="1119554">
                  <a:extLst>
                    <a:ext uri="{9D8B030D-6E8A-4147-A177-3AD203B41FA5}">
                      <a16:colId xmlns:a16="http://schemas.microsoft.com/office/drawing/2014/main" val="923395685"/>
                    </a:ext>
                  </a:extLst>
                </a:gridCol>
                <a:gridCol w="1098225">
                  <a:extLst>
                    <a:ext uri="{9D8B030D-6E8A-4147-A177-3AD203B41FA5}">
                      <a16:colId xmlns:a16="http://schemas.microsoft.com/office/drawing/2014/main" val="1137944213"/>
                    </a:ext>
                  </a:extLst>
                </a:gridCol>
                <a:gridCol w="1140882">
                  <a:extLst>
                    <a:ext uri="{9D8B030D-6E8A-4147-A177-3AD203B41FA5}">
                      <a16:colId xmlns:a16="http://schemas.microsoft.com/office/drawing/2014/main" val="1024429059"/>
                    </a:ext>
                  </a:extLst>
                </a:gridCol>
                <a:gridCol w="1119554">
                  <a:extLst>
                    <a:ext uri="{9D8B030D-6E8A-4147-A177-3AD203B41FA5}">
                      <a16:colId xmlns:a16="http://schemas.microsoft.com/office/drawing/2014/main" val="2568178164"/>
                    </a:ext>
                  </a:extLst>
                </a:gridCol>
                <a:gridCol w="1119554">
                  <a:extLst>
                    <a:ext uri="{9D8B030D-6E8A-4147-A177-3AD203B41FA5}">
                      <a16:colId xmlns:a16="http://schemas.microsoft.com/office/drawing/2014/main" val="3919144689"/>
                    </a:ext>
                  </a:extLst>
                </a:gridCol>
                <a:gridCol w="1119554">
                  <a:extLst>
                    <a:ext uri="{9D8B030D-6E8A-4147-A177-3AD203B41FA5}">
                      <a16:colId xmlns:a16="http://schemas.microsoft.com/office/drawing/2014/main" val="1965423210"/>
                    </a:ext>
                  </a:extLst>
                </a:gridCol>
                <a:gridCol w="1119554">
                  <a:extLst>
                    <a:ext uri="{9D8B030D-6E8A-4147-A177-3AD203B41FA5}">
                      <a16:colId xmlns:a16="http://schemas.microsoft.com/office/drawing/2014/main" val="1247536127"/>
                    </a:ext>
                  </a:extLst>
                </a:gridCol>
                <a:gridCol w="1119554">
                  <a:extLst>
                    <a:ext uri="{9D8B030D-6E8A-4147-A177-3AD203B41FA5}">
                      <a16:colId xmlns:a16="http://schemas.microsoft.com/office/drawing/2014/main" val="3675830884"/>
                    </a:ext>
                  </a:extLst>
                </a:gridCol>
              </a:tblGrid>
              <a:tr h="521584">
                <a:tc>
                  <a:txBody>
                    <a:bodyPr/>
                    <a:lstStyle/>
                    <a:p>
                      <a:r>
                        <a:rPr lang="en-IN" sz="2800" b="1" dirty="0"/>
                        <a:t>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F0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F3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F6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D0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D3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D6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B2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B5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B8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U0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U2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U6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2784042"/>
                  </a:ext>
                </a:extLst>
              </a:tr>
              <a:tr h="521584">
                <a:tc>
                  <a:txBody>
                    <a:bodyPr/>
                    <a:lstStyle/>
                    <a:p>
                      <a:r>
                        <a:rPr lang="en-IN" sz="2800" b="1" dirty="0"/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U0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U3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U6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F0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F3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F6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D6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D3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D0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D8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D5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D2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3944123"/>
                  </a:ext>
                </a:extLst>
              </a:tr>
            </a:tbl>
          </a:graphicData>
        </a:graphic>
      </p:graphicFrame>
      <p:sp>
        <p:nvSpPr>
          <p:cNvPr id="14" name="TextBox 4">
            <a:extLst>
              <a:ext uri="{FF2B5EF4-FFF2-40B4-BE49-F238E27FC236}">
                <a16:creationId xmlns:a16="http://schemas.microsoft.com/office/drawing/2014/main" id="{3F209E86-480C-5DB1-D8B6-C82DAC0532A7}"/>
              </a:ext>
            </a:extLst>
          </p:cNvPr>
          <p:cNvSpPr txBox="1"/>
          <p:nvPr/>
        </p:nvSpPr>
        <p:spPr>
          <a:xfrm>
            <a:off x="1752600" y="1593106"/>
            <a:ext cx="10058400" cy="471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5"/>
              </a:lnSpc>
              <a:spcBef>
                <a:spcPct val="0"/>
              </a:spcBef>
            </a:pPr>
            <a:r>
              <a:rPr lang="en-US" sz="4400" spc="-143">
                <a:solidFill>
                  <a:srgbClr val="0B4E7C"/>
                </a:solidFill>
                <a:latin typeface="High Tower Text" panose="02040502050506030303" pitchFamily="18" charset="0"/>
              </a:rPr>
              <a:t>Left </a:t>
            </a:r>
            <a:r>
              <a:rPr lang="en-US" sz="4400" spc="-143" dirty="0">
                <a:solidFill>
                  <a:srgbClr val="0B4E7C"/>
                </a:solidFill>
                <a:latin typeface="High Tower Text" panose="02040502050506030303" pitchFamily="18" charset="0"/>
              </a:rPr>
              <a:t>Operation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81B4D7-E2A6-73C8-16DC-DE650EAAC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399292"/>
            <a:ext cx="8497486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6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1600" y="2933700"/>
            <a:ext cx="15827383" cy="6449378"/>
          </a:xfrm>
          <a:custGeom>
            <a:avLst/>
            <a:gdLst/>
            <a:ahLst/>
            <a:cxnLst/>
            <a:rect l="l" t="t" r="r" b="b"/>
            <a:pathLst>
              <a:path w="15827383" h="6449378">
                <a:moveTo>
                  <a:pt x="0" y="0"/>
                </a:moveTo>
                <a:lnTo>
                  <a:pt x="15827383" y="0"/>
                </a:lnTo>
                <a:lnTo>
                  <a:pt x="15827383" y="6449378"/>
                </a:lnTo>
                <a:lnTo>
                  <a:pt x="0" y="6449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07" b="-437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1503758" y="523874"/>
            <a:ext cx="15280484" cy="251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9000" spc="-540" dirty="0">
                <a:solidFill>
                  <a:srgbClr val="0B4E7C"/>
                </a:solidFill>
                <a:latin typeface="Rustic Printed"/>
              </a:rPr>
              <a:t>CHALLENGES AND SOLUTIONS IN DEVELOPING THE SOLVER ALGORITHM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842</Words>
  <Application>Microsoft Office PowerPoint</Application>
  <PresentationFormat>Custom</PresentationFormat>
  <Paragraphs>104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Rustic Printed</vt:lpstr>
      <vt:lpstr>Calibri</vt:lpstr>
      <vt:lpstr>Arial</vt:lpstr>
      <vt:lpstr>Canva Sans Medium</vt:lpstr>
      <vt:lpstr>Aptos Narrow</vt:lpstr>
      <vt:lpstr>Cambria Math</vt:lpstr>
      <vt:lpstr>High Tower Text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PROJECT</dc:title>
  <cp:lastModifiedBy>Dhruv Choudhury</cp:lastModifiedBy>
  <cp:revision>4</cp:revision>
  <dcterms:created xsi:type="dcterms:W3CDTF">2006-08-16T00:00:00Z</dcterms:created>
  <dcterms:modified xsi:type="dcterms:W3CDTF">2024-05-08T09:11:47Z</dcterms:modified>
  <dc:identifier>DAGEjb_JUMA</dc:identifier>
</cp:coreProperties>
</file>